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m" ContentType="application/vnd.ms-excel.sheet.macroEnabled.12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0" r:id="rId1"/>
  </p:sldMasterIdLst>
  <p:notesMasterIdLst>
    <p:notesMasterId r:id="rId53"/>
  </p:notesMasterIdLst>
  <p:sldIdLst>
    <p:sldId id="295" r:id="rId2"/>
    <p:sldId id="343" r:id="rId3"/>
    <p:sldId id="344" r:id="rId4"/>
    <p:sldId id="281" r:id="rId5"/>
    <p:sldId id="263" r:id="rId6"/>
    <p:sldId id="296" r:id="rId7"/>
    <p:sldId id="297" r:id="rId8"/>
    <p:sldId id="298" r:id="rId9"/>
    <p:sldId id="299" r:id="rId10"/>
    <p:sldId id="301" r:id="rId11"/>
    <p:sldId id="300" r:id="rId12"/>
    <p:sldId id="304" r:id="rId13"/>
    <p:sldId id="303" r:id="rId14"/>
    <p:sldId id="302" r:id="rId15"/>
    <p:sldId id="305" r:id="rId16"/>
    <p:sldId id="306" r:id="rId17"/>
    <p:sldId id="311" r:id="rId18"/>
    <p:sldId id="308" r:id="rId19"/>
    <p:sldId id="309" r:id="rId20"/>
    <p:sldId id="310" r:id="rId21"/>
    <p:sldId id="307" r:id="rId22"/>
    <p:sldId id="314" r:id="rId23"/>
    <p:sldId id="313" r:id="rId24"/>
    <p:sldId id="312" r:id="rId25"/>
    <p:sldId id="316" r:id="rId26"/>
    <p:sldId id="315" r:id="rId27"/>
    <p:sldId id="317" r:id="rId28"/>
    <p:sldId id="318" r:id="rId29"/>
    <p:sldId id="319" r:id="rId30"/>
    <p:sldId id="320" r:id="rId31"/>
    <p:sldId id="321" r:id="rId32"/>
    <p:sldId id="322" r:id="rId33"/>
    <p:sldId id="323" r:id="rId34"/>
    <p:sldId id="325" r:id="rId35"/>
    <p:sldId id="326" r:id="rId36"/>
    <p:sldId id="327" r:id="rId37"/>
    <p:sldId id="328" r:id="rId38"/>
    <p:sldId id="329" r:id="rId39"/>
    <p:sldId id="330" r:id="rId40"/>
    <p:sldId id="331" r:id="rId41"/>
    <p:sldId id="332" r:id="rId42"/>
    <p:sldId id="333" r:id="rId43"/>
    <p:sldId id="334" r:id="rId44"/>
    <p:sldId id="335" r:id="rId45"/>
    <p:sldId id="336" r:id="rId46"/>
    <p:sldId id="337" r:id="rId47"/>
    <p:sldId id="338" r:id="rId48"/>
    <p:sldId id="339" r:id="rId49"/>
    <p:sldId id="340" r:id="rId50"/>
    <p:sldId id="341" r:id="rId51"/>
    <p:sldId id="342" r:id="rId52"/>
  </p:sldIdLst>
  <p:sldSz cx="12192000" cy="6858000"/>
  <p:notesSz cx="6858000" cy="100139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9EBF5"/>
          </a:solidFill>
        </a:fill>
      </a:tcStyle>
    </a:wholeTbl>
    <a:band1H>
      <a:tcStyle>
        <a:tcBdr/>
        <a:fill>
          <a:solidFill>
            <a:srgbClr val="CFD5EA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CFD5EA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472C4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472C4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4472C4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4472C4"/>
          </a:solidFill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015" autoAdjust="0"/>
    <p:restoredTop sz="78815" autoAdjust="0"/>
  </p:normalViewPr>
  <p:slideViewPr>
    <p:cSldViewPr snapToGrid="0">
      <p:cViewPr varScale="1">
        <p:scale>
          <a:sx n="56" d="100"/>
          <a:sy n="56" d="100"/>
        </p:scale>
        <p:origin x="9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2426C9F1-7809-4530-B259-0AD5B1A1F24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A1F9DE33-263E-4048-B5E5-89ED9DE33E6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8E65336-81C5-4B96-9309-9A7C42E1E5FE}" type="datetimeFigureOut">
              <a:rPr lang="pl-PL"/>
              <a:pPr>
                <a:defRPr/>
              </a:pPr>
              <a:t>11.06.2021</a:t>
            </a:fld>
            <a:endParaRPr lang="pl-PL"/>
          </a:p>
        </p:txBody>
      </p:sp>
      <p:sp>
        <p:nvSpPr>
          <p:cNvPr id="4" name="Symbol zastępczy obrazu slajdu 3">
            <a:extLst>
              <a:ext uri="{FF2B5EF4-FFF2-40B4-BE49-F238E27FC236}">
                <a16:creationId xmlns:a16="http://schemas.microsoft.com/office/drawing/2014/main" id="{05779647-1919-4020-BA56-1B9B0FDA920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27038" y="1252538"/>
            <a:ext cx="6003925" cy="3378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>
            <a:extLst>
              <a:ext uri="{FF2B5EF4-FFF2-40B4-BE49-F238E27FC236}">
                <a16:creationId xmlns:a16="http://schemas.microsoft.com/office/drawing/2014/main" id="{6588C54A-BECF-41B3-9722-CEB26B1B5D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819650"/>
            <a:ext cx="5486400" cy="39417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4B2F586-78F5-4660-88D9-E6DAEF9DB69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512300"/>
            <a:ext cx="29718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85F7B1D8-7FA0-4448-A95D-7C2F05BACD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9512300"/>
            <a:ext cx="2971800" cy="5016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DB5707F2-3991-4703-AFB7-79E8311866F4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ymbol zastępczy obrazu slajdu 1">
            <a:extLst>
              <a:ext uri="{FF2B5EF4-FFF2-40B4-BE49-F238E27FC236}">
                <a16:creationId xmlns:a16="http://schemas.microsoft.com/office/drawing/2014/main" id="{A74811EA-DA57-451D-8C64-6DABA3C3FD9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Symbol zastępczy notatek 2">
            <a:extLst>
              <a:ext uri="{FF2B5EF4-FFF2-40B4-BE49-F238E27FC236}">
                <a16:creationId xmlns:a16="http://schemas.microsoft.com/office/drawing/2014/main" id="{61BA5162-D695-4676-9878-8B63E6AC95C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l-PL" altLang="pl-PL" dirty="0"/>
          </a:p>
        </p:txBody>
      </p:sp>
      <p:sp>
        <p:nvSpPr>
          <p:cNvPr id="4100" name="Symbol zastępczy numeru slajdu 3">
            <a:extLst>
              <a:ext uri="{FF2B5EF4-FFF2-40B4-BE49-F238E27FC236}">
                <a16:creationId xmlns:a16="http://schemas.microsoft.com/office/drawing/2014/main" id="{DB06E764-C4A0-47F6-8D08-6DEA628F22B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7E6B52E-CD54-4899-A83F-FC944F9EDF26}" type="slidenum">
              <a:rPr lang="pl-PL" altLang="pl-PL"/>
              <a:pPr/>
              <a:t>1</a:t>
            </a:fld>
            <a:endParaRPr lang="pl-PL" altLang="pl-P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5707F2-3991-4703-AFB7-79E8311866F4}" type="slidenum">
              <a:rPr lang="pl-PL" altLang="pl-PL" smtClean="0"/>
              <a:pPr>
                <a:defRPr/>
              </a:pPr>
              <a:t>10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0415983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ymbol zastępczy obrazu slajdu 1">
            <a:extLst>
              <a:ext uri="{FF2B5EF4-FFF2-40B4-BE49-F238E27FC236}">
                <a16:creationId xmlns:a16="http://schemas.microsoft.com/office/drawing/2014/main" id="{3BA58049-67AB-4BD7-8250-129A4E81632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Symbol zastępczy notatek 2">
            <a:extLst>
              <a:ext uri="{FF2B5EF4-FFF2-40B4-BE49-F238E27FC236}">
                <a16:creationId xmlns:a16="http://schemas.microsoft.com/office/drawing/2014/main" id="{F30E1321-0169-40F0-96B2-B6EF9419B2A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 dirty="0"/>
          </a:p>
        </p:txBody>
      </p:sp>
      <p:sp>
        <p:nvSpPr>
          <p:cNvPr id="6148" name="Symbol zastępczy numeru slajdu 3">
            <a:extLst>
              <a:ext uri="{FF2B5EF4-FFF2-40B4-BE49-F238E27FC236}">
                <a16:creationId xmlns:a16="http://schemas.microsoft.com/office/drawing/2014/main" id="{241E429A-EF0B-441A-94FE-77EFD476A7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91DEC9A-0CDD-4BBF-9ABB-21D908C9A407}" type="slidenum">
              <a:rPr lang="pl-PL" altLang="pl-PL"/>
              <a:pPr/>
              <a:t>11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5897024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5707F2-3991-4703-AFB7-79E8311866F4}" type="slidenum">
              <a:rPr lang="pl-PL" altLang="pl-PL" smtClean="0"/>
              <a:pPr>
                <a:defRPr/>
              </a:pPr>
              <a:t>12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9340581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ymbol zastępczy obrazu slajdu 1">
            <a:extLst>
              <a:ext uri="{FF2B5EF4-FFF2-40B4-BE49-F238E27FC236}">
                <a16:creationId xmlns:a16="http://schemas.microsoft.com/office/drawing/2014/main" id="{3BA58049-67AB-4BD7-8250-129A4E81632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Symbol zastępczy notatek 2">
            <a:extLst>
              <a:ext uri="{FF2B5EF4-FFF2-40B4-BE49-F238E27FC236}">
                <a16:creationId xmlns:a16="http://schemas.microsoft.com/office/drawing/2014/main" id="{F30E1321-0169-40F0-96B2-B6EF9419B2A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 dirty="0"/>
          </a:p>
        </p:txBody>
      </p:sp>
      <p:sp>
        <p:nvSpPr>
          <p:cNvPr id="6148" name="Symbol zastępczy numeru slajdu 3">
            <a:extLst>
              <a:ext uri="{FF2B5EF4-FFF2-40B4-BE49-F238E27FC236}">
                <a16:creationId xmlns:a16="http://schemas.microsoft.com/office/drawing/2014/main" id="{241E429A-EF0B-441A-94FE-77EFD476A7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91DEC9A-0CDD-4BBF-9ABB-21D908C9A407}" type="slidenum">
              <a:rPr lang="pl-PL" altLang="pl-PL"/>
              <a:pPr/>
              <a:t>13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578966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5707F2-3991-4703-AFB7-79E8311866F4}" type="slidenum">
              <a:rPr lang="pl-PL" altLang="pl-PL" smtClean="0"/>
              <a:pPr>
                <a:defRPr/>
              </a:pPr>
              <a:t>14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7169659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ymbol zastępczy obrazu slajdu 1">
            <a:extLst>
              <a:ext uri="{FF2B5EF4-FFF2-40B4-BE49-F238E27FC236}">
                <a16:creationId xmlns:a16="http://schemas.microsoft.com/office/drawing/2014/main" id="{3BA58049-67AB-4BD7-8250-129A4E81632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Symbol zastępczy notatek 2">
            <a:extLst>
              <a:ext uri="{FF2B5EF4-FFF2-40B4-BE49-F238E27FC236}">
                <a16:creationId xmlns:a16="http://schemas.microsoft.com/office/drawing/2014/main" id="{F30E1321-0169-40F0-96B2-B6EF9419B2A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 dirty="0"/>
          </a:p>
        </p:txBody>
      </p:sp>
      <p:sp>
        <p:nvSpPr>
          <p:cNvPr id="6148" name="Symbol zastępczy numeru slajdu 3">
            <a:extLst>
              <a:ext uri="{FF2B5EF4-FFF2-40B4-BE49-F238E27FC236}">
                <a16:creationId xmlns:a16="http://schemas.microsoft.com/office/drawing/2014/main" id="{241E429A-EF0B-441A-94FE-77EFD476A7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91DEC9A-0CDD-4BBF-9ABB-21D908C9A407}" type="slidenum">
              <a:rPr lang="pl-PL" altLang="pl-PL"/>
              <a:pPr/>
              <a:t>15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9750184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5707F2-3991-4703-AFB7-79E8311866F4}" type="slidenum">
              <a:rPr lang="pl-PL" altLang="pl-PL" smtClean="0"/>
              <a:pPr>
                <a:defRPr/>
              </a:pPr>
              <a:t>16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4759892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ymbol zastępczy obrazu slajdu 1">
            <a:extLst>
              <a:ext uri="{FF2B5EF4-FFF2-40B4-BE49-F238E27FC236}">
                <a16:creationId xmlns:a16="http://schemas.microsoft.com/office/drawing/2014/main" id="{3BA58049-67AB-4BD7-8250-129A4E81632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Symbol zastępczy notatek 2">
            <a:extLst>
              <a:ext uri="{FF2B5EF4-FFF2-40B4-BE49-F238E27FC236}">
                <a16:creationId xmlns:a16="http://schemas.microsoft.com/office/drawing/2014/main" id="{F30E1321-0169-40F0-96B2-B6EF9419B2A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 dirty="0"/>
          </a:p>
        </p:txBody>
      </p:sp>
      <p:sp>
        <p:nvSpPr>
          <p:cNvPr id="6148" name="Symbol zastępczy numeru slajdu 3">
            <a:extLst>
              <a:ext uri="{FF2B5EF4-FFF2-40B4-BE49-F238E27FC236}">
                <a16:creationId xmlns:a16="http://schemas.microsoft.com/office/drawing/2014/main" id="{241E429A-EF0B-441A-94FE-77EFD476A7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91DEC9A-0CDD-4BBF-9ABB-21D908C9A407}" type="slidenum">
              <a:rPr lang="pl-PL" altLang="pl-PL"/>
              <a:pPr/>
              <a:t>17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7665862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5707F2-3991-4703-AFB7-79E8311866F4}" type="slidenum">
              <a:rPr lang="pl-PL" altLang="pl-PL" smtClean="0"/>
              <a:pPr>
                <a:defRPr/>
              </a:pPr>
              <a:t>18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7359428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ymbol zastępczy obrazu slajdu 1">
            <a:extLst>
              <a:ext uri="{FF2B5EF4-FFF2-40B4-BE49-F238E27FC236}">
                <a16:creationId xmlns:a16="http://schemas.microsoft.com/office/drawing/2014/main" id="{3BA58049-67AB-4BD7-8250-129A4E81632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Symbol zastępczy notatek 2">
            <a:extLst>
              <a:ext uri="{FF2B5EF4-FFF2-40B4-BE49-F238E27FC236}">
                <a16:creationId xmlns:a16="http://schemas.microsoft.com/office/drawing/2014/main" id="{F30E1321-0169-40F0-96B2-B6EF9419B2A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 dirty="0"/>
          </a:p>
        </p:txBody>
      </p:sp>
      <p:sp>
        <p:nvSpPr>
          <p:cNvPr id="6148" name="Symbol zastępczy numeru slajdu 3">
            <a:extLst>
              <a:ext uri="{FF2B5EF4-FFF2-40B4-BE49-F238E27FC236}">
                <a16:creationId xmlns:a16="http://schemas.microsoft.com/office/drawing/2014/main" id="{241E429A-EF0B-441A-94FE-77EFD476A7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91DEC9A-0CDD-4BBF-9ABB-21D908C9A407}" type="slidenum">
              <a:rPr lang="pl-PL" altLang="pl-PL"/>
              <a:pPr/>
              <a:t>19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570004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5707F2-3991-4703-AFB7-79E8311866F4}" type="slidenum">
              <a:rPr lang="pl-PL" altLang="pl-PL" smtClean="0"/>
              <a:pPr>
                <a:defRPr/>
              </a:pPr>
              <a:t>2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1587253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5707F2-3991-4703-AFB7-79E8311866F4}" type="slidenum">
              <a:rPr lang="pl-PL" altLang="pl-PL" smtClean="0"/>
              <a:pPr>
                <a:defRPr/>
              </a:pPr>
              <a:t>20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2636306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ymbol zastępczy obrazu slajdu 1">
            <a:extLst>
              <a:ext uri="{FF2B5EF4-FFF2-40B4-BE49-F238E27FC236}">
                <a16:creationId xmlns:a16="http://schemas.microsoft.com/office/drawing/2014/main" id="{3BA58049-67AB-4BD7-8250-129A4E81632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Symbol zastępczy notatek 2">
            <a:extLst>
              <a:ext uri="{FF2B5EF4-FFF2-40B4-BE49-F238E27FC236}">
                <a16:creationId xmlns:a16="http://schemas.microsoft.com/office/drawing/2014/main" id="{F30E1321-0169-40F0-96B2-B6EF9419B2A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 dirty="0"/>
          </a:p>
        </p:txBody>
      </p:sp>
      <p:sp>
        <p:nvSpPr>
          <p:cNvPr id="6148" name="Symbol zastępczy numeru slajdu 3">
            <a:extLst>
              <a:ext uri="{FF2B5EF4-FFF2-40B4-BE49-F238E27FC236}">
                <a16:creationId xmlns:a16="http://schemas.microsoft.com/office/drawing/2014/main" id="{241E429A-EF0B-441A-94FE-77EFD476A7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91DEC9A-0CDD-4BBF-9ABB-21D908C9A407}" type="slidenum">
              <a:rPr lang="pl-PL" altLang="pl-PL"/>
              <a:pPr/>
              <a:t>21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0185420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5707F2-3991-4703-AFB7-79E8311866F4}" type="slidenum">
              <a:rPr lang="pl-PL" altLang="pl-PL" smtClean="0"/>
              <a:pPr>
                <a:defRPr/>
              </a:pPr>
              <a:t>22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646232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ymbol zastępczy obrazu slajdu 1">
            <a:extLst>
              <a:ext uri="{FF2B5EF4-FFF2-40B4-BE49-F238E27FC236}">
                <a16:creationId xmlns:a16="http://schemas.microsoft.com/office/drawing/2014/main" id="{3BA58049-67AB-4BD7-8250-129A4E81632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Symbol zastępczy notatek 2">
            <a:extLst>
              <a:ext uri="{FF2B5EF4-FFF2-40B4-BE49-F238E27FC236}">
                <a16:creationId xmlns:a16="http://schemas.microsoft.com/office/drawing/2014/main" id="{F30E1321-0169-40F0-96B2-B6EF9419B2A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 dirty="0"/>
          </a:p>
        </p:txBody>
      </p:sp>
      <p:sp>
        <p:nvSpPr>
          <p:cNvPr id="6148" name="Symbol zastępczy numeru slajdu 3">
            <a:extLst>
              <a:ext uri="{FF2B5EF4-FFF2-40B4-BE49-F238E27FC236}">
                <a16:creationId xmlns:a16="http://schemas.microsoft.com/office/drawing/2014/main" id="{241E429A-EF0B-441A-94FE-77EFD476A7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91DEC9A-0CDD-4BBF-9ABB-21D908C9A407}" type="slidenum">
              <a:rPr lang="pl-PL" altLang="pl-PL"/>
              <a:pPr/>
              <a:t>23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2843061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5707F2-3991-4703-AFB7-79E8311866F4}" type="slidenum">
              <a:rPr lang="pl-PL" altLang="pl-PL" smtClean="0"/>
              <a:pPr>
                <a:defRPr/>
              </a:pPr>
              <a:t>24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5468192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ymbol zastępczy obrazu slajdu 1">
            <a:extLst>
              <a:ext uri="{FF2B5EF4-FFF2-40B4-BE49-F238E27FC236}">
                <a16:creationId xmlns:a16="http://schemas.microsoft.com/office/drawing/2014/main" id="{3BA58049-67AB-4BD7-8250-129A4E81632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Symbol zastępczy notatek 2">
            <a:extLst>
              <a:ext uri="{FF2B5EF4-FFF2-40B4-BE49-F238E27FC236}">
                <a16:creationId xmlns:a16="http://schemas.microsoft.com/office/drawing/2014/main" id="{F30E1321-0169-40F0-96B2-B6EF9419B2A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 dirty="0"/>
          </a:p>
        </p:txBody>
      </p:sp>
      <p:sp>
        <p:nvSpPr>
          <p:cNvPr id="6148" name="Symbol zastępczy numeru slajdu 3">
            <a:extLst>
              <a:ext uri="{FF2B5EF4-FFF2-40B4-BE49-F238E27FC236}">
                <a16:creationId xmlns:a16="http://schemas.microsoft.com/office/drawing/2014/main" id="{241E429A-EF0B-441A-94FE-77EFD476A7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91DEC9A-0CDD-4BBF-9ABB-21D908C9A407}" type="slidenum">
              <a:rPr lang="pl-PL" altLang="pl-PL"/>
              <a:pPr/>
              <a:t>25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8816572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5707F2-3991-4703-AFB7-79E8311866F4}" type="slidenum">
              <a:rPr lang="pl-PL" altLang="pl-PL" smtClean="0"/>
              <a:pPr>
                <a:defRPr/>
              </a:pPr>
              <a:t>26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8636117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ymbol zastępczy obrazu slajdu 1">
            <a:extLst>
              <a:ext uri="{FF2B5EF4-FFF2-40B4-BE49-F238E27FC236}">
                <a16:creationId xmlns:a16="http://schemas.microsoft.com/office/drawing/2014/main" id="{3BA58049-67AB-4BD7-8250-129A4E81632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Symbol zastępczy notatek 2">
            <a:extLst>
              <a:ext uri="{FF2B5EF4-FFF2-40B4-BE49-F238E27FC236}">
                <a16:creationId xmlns:a16="http://schemas.microsoft.com/office/drawing/2014/main" id="{F30E1321-0169-40F0-96B2-B6EF9419B2A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 dirty="0"/>
          </a:p>
        </p:txBody>
      </p:sp>
      <p:sp>
        <p:nvSpPr>
          <p:cNvPr id="6148" name="Symbol zastępczy numeru slajdu 3">
            <a:extLst>
              <a:ext uri="{FF2B5EF4-FFF2-40B4-BE49-F238E27FC236}">
                <a16:creationId xmlns:a16="http://schemas.microsoft.com/office/drawing/2014/main" id="{241E429A-EF0B-441A-94FE-77EFD476A7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91DEC9A-0CDD-4BBF-9ABB-21D908C9A407}" type="slidenum">
              <a:rPr lang="pl-PL" altLang="pl-PL"/>
              <a:pPr/>
              <a:t>27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411638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5707F2-3991-4703-AFB7-79E8311866F4}" type="slidenum">
              <a:rPr lang="pl-PL" altLang="pl-PL" smtClean="0"/>
              <a:pPr>
                <a:defRPr/>
              </a:pPr>
              <a:t>28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6354515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ymbol zastępczy obrazu slajdu 1">
            <a:extLst>
              <a:ext uri="{FF2B5EF4-FFF2-40B4-BE49-F238E27FC236}">
                <a16:creationId xmlns:a16="http://schemas.microsoft.com/office/drawing/2014/main" id="{3BA58049-67AB-4BD7-8250-129A4E81632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Symbol zastępczy notatek 2">
            <a:extLst>
              <a:ext uri="{FF2B5EF4-FFF2-40B4-BE49-F238E27FC236}">
                <a16:creationId xmlns:a16="http://schemas.microsoft.com/office/drawing/2014/main" id="{F30E1321-0169-40F0-96B2-B6EF9419B2A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 dirty="0"/>
          </a:p>
        </p:txBody>
      </p:sp>
      <p:sp>
        <p:nvSpPr>
          <p:cNvPr id="6148" name="Symbol zastępczy numeru slajdu 3">
            <a:extLst>
              <a:ext uri="{FF2B5EF4-FFF2-40B4-BE49-F238E27FC236}">
                <a16:creationId xmlns:a16="http://schemas.microsoft.com/office/drawing/2014/main" id="{241E429A-EF0B-441A-94FE-77EFD476A7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91DEC9A-0CDD-4BBF-9ABB-21D908C9A407}" type="slidenum">
              <a:rPr lang="pl-PL" altLang="pl-PL"/>
              <a:pPr/>
              <a:t>29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285373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5707F2-3991-4703-AFB7-79E8311866F4}" type="slidenum">
              <a:rPr lang="pl-PL" altLang="pl-PL" smtClean="0"/>
              <a:pPr>
                <a:defRPr/>
              </a:pPr>
              <a:t>3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3443479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5707F2-3991-4703-AFB7-79E8311866F4}" type="slidenum">
              <a:rPr lang="pl-PL" altLang="pl-PL" smtClean="0"/>
              <a:pPr>
                <a:defRPr/>
              </a:pPr>
              <a:t>30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0292066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ymbol zastępczy obrazu slajdu 1">
            <a:extLst>
              <a:ext uri="{FF2B5EF4-FFF2-40B4-BE49-F238E27FC236}">
                <a16:creationId xmlns:a16="http://schemas.microsoft.com/office/drawing/2014/main" id="{3BA58049-67AB-4BD7-8250-129A4E81632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Symbol zastępczy notatek 2">
            <a:extLst>
              <a:ext uri="{FF2B5EF4-FFF2-40B4-BE49-F238E27FC236}">
                <a16:creationId xmlns:a16="http://schemas.microsoft.com/office/drawing/2014/main" id="{F30E1321-0169-40F0-96B2-B6EF9419B2A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 dirty="0"/>
          </a:p>
        </p:txBody>
      </p:sp>
      <p:sp>
        <p:nvSpPr>
          <p:cNvPr id="6148" name="Symbol zastępczy numeru slajdu 3">
            <a:extLst>
              <a:ext uri="{FF2B5EF4-FFF2-40B4-BE49-F238E27FC236}">
                <a16:creationId xmlns:a16="http://schemas.microsoft.com/office/drawing/2014/main" id="{241E429A-EF0B-441A-94FE-77EFD476A7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91DEC9A-0CDD-4BBF-9ABB-21D908C9A407}" type="slidenum">
              <a:rPr lang="pl-PL" altLang="pl-PL"/>
              <a:pPr/>
              <a:t>31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2428297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5707F2-3991-4703-AFB7-79E8311866F4}" type="slidenum">
              <a:rPr lang="pl-PL" altLang="pl-PL" smtClean="0"/>
              <a:pPr>
                <a:defRPr/>
              </a:pPr>
              <a:t>32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88039911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ymbol zastępczy obrazu slajdu 1">
            <a:extLst>
              <a:ext uri="{FF2B5EF4-FFF2-40B4-BE49-F238E27FC236}">
                <a16:creationId xmlns:a16="http://schemas.microsoft.com/office/drawing/2014/main" id="{3BA58049-67AB-4BD7-8250-129A4E81632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Symbol zastępczy notatek 2">
            <a:extLst>
              <a:ext uri="{FF2B5EF4-FFF2-40B4-BE49-F238E27FC236}">
                <a16:creationId xmlns:a16="http://schemas.microsoft.com/office/drawing/2014/main" id="{F30E1321-0169-40F0-96B2-B6EF9419B2A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 dirty="0"/>
          </a:p>
        </p:txBody>
      </p:sp>
      <p:sp>
        <p:nvSpPr>
          <p:cNvPr id="6148" name="Symbol zastępczy numeru slajdu 3">
            <a:extLst>
              <a:ext uri="{FF2B5EF4-FFF2-40B4-BE49-F238E27FC236}">
                <a16:creationId xmlns:a16="http://schemas.microsoft.com/office/drawing/2014/main" id="{241E429A-EF0B-441A-94FE-77EFD476A7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91DEC9A-0CDD-4BBF-9ABB-21D908C9A407}" type="slidenum">
              <a:rPr lang="pl-PL" altLang="pl-PL"/>
              <a:pPr/>
              <a:t>33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067202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ymbol zastępczy obrazu slajdu 1">
            <a:extLst>
              <a:ext uri="{FF2B5EF4-FFF2-40B4-BE49-F238E27FC236}">
                <a16:creationId xmlns:a16="http://schemas.microsoft.com/office/drawing/2014/main" id="{3BA58049-67AB-4BD7-8250-129A4E81632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Symbol zastępczy notatek 2">
            <a:extLst>
              <a:ext uri="{FF2B5EF4-FFF2-40B4-BE49-F238E27FC236}">
                <a16:creationId xmlns:a16="http://schemas.microsoft.com/office/drawing/2014/main" id="{F30E1321-0169-40F0-96B2-B6EF9419B2A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 dirty="0"/>
          </a:p>
        </p:txBody>
      </p:sp>
      <p:sp>
        <p:nvSpPr>
          <p:cNvPr id="6148" name="Symbol zastępczy numeru slajdu 3">
            <a:extLst>
              <a:ext uri="{FF2B5EF4-FFF2-40B4-BE49-F238E27FC236}">
                <a16:creationId xmlns:a16="http://schemas.microsoft.com/office/drawing/2014/main" id="{241E429A-EF0B-441A-94FE-77EFD476A7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91DEC9A-0CDD-4BBF-9ABB-21D908C9A407}" type="slidenum">
              <a:rPr lang="pl-PL" altLang="pl-PL"/>
              <a:pPr/>
              <a:t>34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85404605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5707F2-3991-4703-AFB7-79E8311866F4}" type="slidenum">
              <a:rPr lang="pl-PL" altLang="pl-PL" smtClean="0"/>
              <a:pPr>
                <a:defRPr/>
              </a:pPr>
              <a:t>35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29792159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5707F2-3991-4703-AFB7-79E8311866F4}" type="slidenum">
              <a:rPr lang="pl-PL" altLang="pl-PL" smtClean="0"/>
              <a:pPr>
                <a:defRPr/>
              </a:pPr>
              <a:t>36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22192793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5707F2-3991-4703-AFB7-79E8311866F4}" type="slidenum">
              <a:rPr lang="pl-PL" altLang="pl-PL" smtClean="0"/>
              <a:pPr>
                <a:defRPr/>
              </a:pPr>
              <a:t>37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84587943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5707F2-3991-4703-AFB7-79E8311866F4}" type="slidenum">
              <a:rPr lang="pl-PL" altLang="pl-PL" smtClean="0"/>
              <a:pPr>
                <a:defRPr/>
              </a:pPr>
              <a:t>38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51961785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5707F2-3991-4703-AFB7-79E8311866F4}" type="slidenum">
              <a:rPr lang="pl-PL" altLang="pl-PL" smtClean="0"/>
              <a:pPr>
                <a:defRPr/>
              </a:pPr>
              <a:t>39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224333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5707F2-3991-4703-AFB7-79E8311866F4}" type="slidenum">
              <a:rPr lang="pl-PL" altLang="pl-PL" smtClean="0"/>
              <a:pPr>
                <a:defRPr/>
              </a:pPr>
              <a:t>4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69007712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5707F2-3991-4703-AFB7-79E8311866F4}" type="slidenum">
              <a:rPr lang="pl-PL" altLang="pl-PL" smtClean="0"/>
              <a:pPr>
                <a:defRPr/>
              </a:pPr>
              <a:t>40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42907944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5707F2-3991-4703-AFB7-79E8311866F4}" type="slidenum">
              <a:rPr lang="pl-PL" altLang="pl-PL" smtClean="0"/>
              <a:pPr>
                <a:defRPr/>
              </a:pPr>
              <a:t>41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7532479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5707F2-3991-4703-AFB7-79E8311866F4}" type="slidenum">
              <a:rPr lang="pl-PL" altLang="pl-PL" smtClean="0"/>
              <a:pPr>
                <a:defRPr/>
              </a:pPr>
              <a:t>42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84442514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5707F2-3991-4703-AFB7-79E8311866F4}" type="slidenum">
              <a:rPr lang="pl-PL" altLang="pl-PL" smtClean="0"/>
              <a:pPr>
                <a:defRPr/>
              </a:pPr>
              <a:t>43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32584793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5707F2-3991-4703-AFB7-79E8311866F4}" type="slidenum">
              <a:rPr lang="pl-PL" altLang="pl-PL" smtClean="0"/>
              <a:pPr>
                <a:defRPr/>
              </a:pPr>
              <a:t>44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48679557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5707F2-3991-4703-AFB7-79E8311866F4}" type="slidenum">
              <a:rPr lang="pl-PL" altLang="pl-PL" smtClean="0"/>
              <a:pPr>
                <a:defRPr/>
              </a:pPr>
              <a:t>45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79239320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5707F2-3991-4703-AFB7-79E8311866F4}" type="slidenum">
              <a:rPr lang="pl-PL" altLang="pl-PL" smtClean="0"/>
              <a:pPr>
                <a:defRPr/>
              </a:pPr>
              <a:t>46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7035110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5707F2-3991-4703-AFB7-79E8311866F4}" type="slidenum">
              <a:rPr lang="pl-PL" altLang="pl-PL" smtClean="0"/>
              <a:pPr>
                <a:defRPr/>
              </a:pPr>
              <a:t>47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27749218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5707F2-3991-4703-AFB7-79E8311866F4}" type="slidenum">
              <a:rPr lang="pl-PL" altLang="pl-PL" smtClean="0"/>
              <a:pPr>
                <a:defRPr/>
              </a:pPr>
              <a:t>48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86075282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5707F2-3991-4703-AFB7-79E8311866F4}" type="slidenum">
              <a:rPr lang="pl-PL" altLang="pl-PL" smtClean="0"/>
              <a:pPr>
                <a:defRPr/>
              </a:pPr>
              <a:t>49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5451897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ymbol zastępczy obrazu slajdu 1">
            <a:extLst>
              <a:ext uri="{FF2B5EF4-FFF2-40B4-BE49-F238E27FC236}">
                <a16:creationId xmlns:a16="http://schemas.microsoft.com/office/drawing/2014/main" id="{3BA58049-67AB-4BD7-8250-129A4E81632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Symbol zastępczy notatek 2">
            <a:extLst>
              <a:ext uri="{FF2B5EF4-FFF2-40B4-BE49-F238E27FC236}">
                <a16:creationId xmlns:a16="http://schemas.microsoft.com/office/drawing/2014/main" id="{F30E1321-0169-40F0-96B2-B6EF9419B2A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 dirty="0"/>
          </a:p>
        </p:txBody>
      </p:sp>
      <p:sp>
        <p:nvSpPr>
          <p:cNvPr id="6148" name="Symbol zastępczy numeru slajdu 3">
            <a:extLst>
              <a:ext uri="{FF2B5EF4-FFF2-40B4-BE49-F238E27FC236}">
                <a16:creationId xmlns:a16="http://schemas.microsoft.com/office/drawing/2014/main" id="{241E429A-EF0B-441A-94FE-77EFD476A7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91DEC9A-0CDD-4BBF-9ABB-21D908C9A407}" type="slidenum">
              <a:rPr lang="pl-PL" altLang="pl-PL"/>
              <a:pPr/>
              <a:t>5</a:t>
            </a:fld>
            <a:endParaRPr lang="pl-PL" altLang="pl-PL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5707F2-3991-4703-AFB7-79E8311866F4}" type="slidenum">
              <a:rPr lang="pl-PL" altLang="pl-PL" smtClean="0"/>
              <a:pPr>
                <a:defRPr/>
              </a:pPr>
              <a:t>50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48046304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5707F2-3991-4703-AFB7-79E8311866F4}" type="slidenum">
              <a:rPr lang="pl-PL" altLang="pl-PL" smtClean="0"/>
              <a:pPr>
                <a:defRPr/>
              </a:pPr>
              <a:t>51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3740801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5707F2-3991-4703-AFB7-79E8311866F4}" type="slidenum">
              <a:rPr lang="pl-PL" altLang="pl-PL" smtClean="0"/>
              <a:pPr>
                <a:defRPr/>
              </a:pPr>
              <a:t>6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7918296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ymbol zastępczy obrazu slajdu 1">
            <a:extLst>
              <a:ext uri="{FF2B5EF4-FFF2-40B4-BE49-F238E27FC236}">
                <a16:creationId xmlns:a16="http://schemas.microsoft.com/office/drawing/2014/main" id="{3BA58049-67AB-4BD7-8250-129A4E81632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Symbol zastępczy notatek 2">
            <a:extLst>
              <a:ext uri="{FF2B5EF4-FFF2-40B4-BE49-F238E27FC236}">
                <a16:creationId xmlns:a16="http://schemas.microsoft.com/office/drawing/2014/main" id="{F30E1321-0169-40F0-96B2-B6EF9419B2A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 dirty="0"/>
          </a:p>
        </p:txBody>
      </p:sp>
      <p:sp>
        <p:nvSpPr>
          <p:cNvPr id="6148" name="Symbol zastępczy numeru slajdu 3">
            <a:extLst>
              <a:ext uri="{FF2B5EF4-FFF2-40B4-BE49-F238E27FC236}">
                <a16:creationId xmlns:a16="http://schemas.microsoft.com/office/drawing/2014/main" id="{241E429A-EF0B-441A-94FE-77EFD476A7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91DEC9A-0CDD-4BBF-9ABB-21D908C9A407}" type="slidenum">
              <a:rPr lang="pl-PL" altLang="pl-PL"/>
              <a:pPr/>
              <a:t>7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7377725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5707F2-3991-4703-AFB7-79E8311866F4}" type="slidenum">
              <a:rPr lang="pl-PL" altLang="pl-PL" smtClean="0"/>
              <a:pPr>
                <a:defRPr/>
              </a:pPr>
              <a:t>8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6599859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ymbol zastępczy obrazu slajdu 1">
            <a:extLst>
              <a:ext uri="{FF2B5EF4-FFF2-40B4-BE49-F238E27FC236}">
                <a16:creationId xmlns:a16="http://schemas.microsoft.com/office/drawing/2014/main" id="{3BA58049-67AB-4BD7-8250-129A4E81632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Symbol zastępczy notatek 2">
            <a:extLst>
              <a:ext uri="{FF2B5EF4-FFF2-40B4-BE49-F238E27FC236}">
                <a16:creationId xmlns:a16="http://schemas.microsoft.com/office/drawing/2014/main" id="{F30E1321-0169-40F0-96B2-B6EF9419B2A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 dirty="0"/>
          </a:p>
        </p:txBody>
      </p:sp>
      <p:sp>
        <p:nvSpPr>
          <p:cNvPr id="6148" name="Symbol zastępczy numeru slajdu 3">
            <a:extLst>
              <a:ext uri="{FF2B5EF4-FFF2-40B4-BE49-F238E27FC236}">
                <a16:creationId xmlns:a16="http://schemas.microsoft.com/office/drawing/2014/main" id="{241E429A-EF0B-441A-94FE-77EFD476A7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91DEC9A-0CDD-4BBF-9ABB-21D908C9A407}" type="slidenum">
              <a:rPr lang="pl-PL" altLang="pl-PL"/>
              <a:pPr/>
              <a:t>9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368033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1F96C6-86CA-4BF2-A9AB-26D766C83350}" type="datetime1">
              <a:rPr lang="pl-PL" smtClean="0"/>
              <a:pPr>
                <a:defRPr/>
              </a:pPr>
              <a:t>11.06.2021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7008B1-B4C8-43BA-BF16-2BB8A791BA01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7621626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>
        <p159:morph option="byObject"/>
      </p:transition>
    </mc:Choice>
    <mc:Fallback xmlns="">
      <p:transition spd="slow" advTm="2000">
        <p:fade/>
      </p:transition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FB277D4-CE9C-4B43-9708-4C85A660875E}" type="datetime1">
              <a:rPr lang="pl-PL" smtClean="0"/>
              <a:pPr>
                <a:defRPr/>
              </a:pPr>
              <a:t>11.06.2021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7D5135-6D4A-4E88-9465-2B378E33BAEB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802119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FB277D4-CE9C-4B43-9708-4C85A660875E}" type="datetime1">
              <a:rPr lang="pl-PL" smtClean="0"/>
              <a:pPr>
                <a:defRPr/>
              </a:pPr>
              <a:t>11.06.2021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7D5135-6D4A-4E88-9465-2B378E33BAEB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92819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FB277D4-CE9C-4B43-9708-4C85A660875E}" type="datetime1">
              <a:rPr lang="pl-PL" smtClean="0"/>
              <a:pPr>
                <a:defRPr/>
              </a:pPr>
              <a:t>11.06.2021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7D5135-6D4A-4E88-9465-2B378E33BAEB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0447496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FB277D4-CE9C-4B43-9708-4C85A660875E}" type="datetime1">
              <a:rPr lang="pl-PL" smtClean="0"/>
              <a:pPr>
                <a:defRPr/>
              </a:pPr>
              <a:t>11.06.2021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7D5135-6D4A-4E88-9465-2B378E33BAEB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122830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FB277D4-CE9C-4B43-9708-4C85A660875E}" type="datetime1">
              <a:rPr lang="pl-PL" smtClean="0"/>
              <a:pPr>
                <a:defRPr/>
              </a:pPr>
              <a:t>11.06.2021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7D5135-6D4A-4E88-9465-2B378E33BAEB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8878835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FD74E41-3C29-4EE4-AA3B-78F4AED91EC6}" type="datetime1">
              <a:rPr lang="pl-PL" smtClean="0"/>
              <a:pPr>
                <a:defRPr/>
              </a:pPr>
              <a:t>11.06.2021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ED9CDE-1749-43D5-BBCC-4DD47780BE05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3732362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>
        <p159:morph option="byObject"/>
      </p:transition>
    </mc:Choice>
    <mc:Fallback xmlns="">
      <p:transition spd="slow" advTm="2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3BA98F-A414-401D-A142-A69E0354C98C}" type="datetime1">
              <a:rPr lang="pl-PL" smtClean="0"/>
              <a:pPr>
                <a:defRPr/>
              </a:pPr>
              <a:t>11.06.2021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113164-5820-4232-9AFC-DBF783EC1511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1959554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>
        <p159:morph option="byObject"/>
      </p:transition>
    </mc:Choice>
    <mc:Fallback xmlns="">
      <p:transition spd="slow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2020F75-1E4F-4C86-8891-4C94871E852A}" type="datetime1">
              <a:rPr lang="pl-PL" smtClean="0"/>
              <a:pPr>
                <a:defRPr/>
              </a:pPr>
              <a:t>11.06.2021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98C172-3B65-491A-8215-5E803108C8FA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5557334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>
        <p159:morph option="byObject"/>
      </p:transition>
    </mc:Choice>
    <mc:Fallback xmlns="">
      <p:transition spd="slow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6D2E3F-856B-4EF8-B674-A72629F7F35D}" type="datetime1">
              <a:rPr lang="pl-PL" smtClean="0"/>
              <a:pPr>
                <a:defRPr/>
              </a:pPr>
              <a:t>11.06.2021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C34701-FF59-4D59-A2CC-18F3EF40A4CF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0101417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>
        <p159:morph option="byObject"/>
      </p:transition>
    </mc:Choice>
    <mc:Fallback xmlns="">
      <p:transition spd="slow" advTm="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0DCE36-E072-4347-98F0-DBAFD060D44F}" type="datetime1">
              <a:rPr lang="pl-PL" smtClean="0"/>
              <a:pPr>
                <a:defRPr/>
              </a:pPr>
              <a:t>11.06.2021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E04D85-DEEC-4DDB-9A19-096C6B9FBDDD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0564841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>
        <p159:morph option="byObject"/>
      </p:transition>
    </mc:Choice>
    <mc:Fallback xmlns="">
      <p:transition spd="slow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1F0169-F109-449E-8044-924CF0C671C4}" type="datetime1">
              <a:rPr lang="pl-PL" smtClean="0"/>
              <a:pPr>
                <a:defRPr/>
              </a:pPr>
              <a:t>11.06.2021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643776-FD4C-4162-B71F-7157FFD72AEE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9560354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>
        <p159:morph option="byObject"/>
      </p:transition>
    </mc:Choice>
    <mc:Fallback xmlns="">
      <p:transition spd="slow" advTm="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BDBB2E0-006D-4B2E-B305-57730FDF2C6D}" type="datetime1">
              <a:rPr lang="pl-PL" smtClean="0"/>
              <a:pPr>
                <a:defRPr/>
              </a:pPr>
              <a:t>11.06.2021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EFDF2C-395F-4B14-968D-8B8617858D78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5189964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>
        <p159:morph option="byObject"/>
      </p:transition>
    </mc:Choice>
    <mc:Fallback xmlns="">
      <p:transition spd="slow" advTm="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3047BE-F4CB-47FA-8F55-874A47579654}" type="datetime1">
              <a:rPr lang="pl-PL" smtClean="0"/>
              <a:pPr>
                <a:defRPr/>
              </a:pPr>
              <a:t>11.06.2021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B5E73C-6EAF-486F-8DE9-FBB4552881D1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8889376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>
        <p159:morph option="byObject"/>
      </p:transition>
    </mc:Choice>
    <mc:Fallback xmlns="">
      <p:transition spd="slow" advTm="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00E4065-4020-4570-9D65-1805EE803924}" type="datetime1">
              <a:rPr lang="pl-PL" smtClean="0"/>
              <a:pPr>
                <a:defRPr/>
              </a:pPr>
              <a:t>11.06.2021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00BB64-7847-4145-9E8D-29A9A18ED8B1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7880515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>
        <p159:morph option="byObject"/>
      </p:transition>
    </mc:Choice>
    <mc:Fallback xmlns="">
      <p:transition spd="slow" advTm="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8CC11E-5D51-4DE1-AE29-20F202C3A4A4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8AE7491-4923-46F3-ABEB-F94B7E74E354}" type="datetime1">
              <a:rPr lang="pl-PL" smtClean="0"/>
              <a:pPr>
                <a:defRPr/>
              </a:pPr>
              <a:t>11.06.2021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26297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>
        <p159:morph option="byObject"/>
      </p:transition>
    </mc:Choice>
    <mc:Fallback xmlns="">
      <p:transition spd="slow" advTm="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FB277D4-CE9C-4B43-9708-4C85A660875E}" type="datetime1">
              <a:rPr lang="pl-PL" smtClean="0"/>
              <a:pPr>
                <a:defRPr/>
              </a:pPr>
              <a:t>11.06.2021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AB7D5135-6D4A-4E88-9465-2B378E33BAEB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905494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>
        <p159:morph option="byObject"/>
      </p:transition>
    </mc:Choice>
    <mc:Fallback xmlns="">
      <p:transition spd="slow" advTm="2000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eg"/><Relationship Id="rId18" Type="http://schemas.openxmlformats.org/officeDocument/2006/relationships/image" Target="../media/image16.jpg"/><Relationship Id="rId26" Type="http://schemas.openxmlformats.org/officeDocument/2006/relationships/image" Target="../media/image24.jpg"/><Relationship Id="rId3" Type="http://schemas.openxmlformats.org/officeDocument/2006/relationships/image" Target="../media/image1.png"/><Relationship Id="rId21" Type="http://schemas.openxmlformats.org/officeDocument/2006/relationships/image" Target="../media/image19.jpg"/><Relationship Id="rId7" Type="http://schemas.openxmlformats.org/officeDocument/2006/relationships/image" Target="../media/image5.png"/><Relationship Id="rId12" Type="http://schemas.openxmlformats.org/officeDocument/2006/relationships/image" Target="../media/image10.jpeg"/><Relationship Id="rId17" Type="http://schemas.openxmlformats.org/officeDocument/2006/relationships/image" Target="../media/image15.JPG"/><Relationship Id="rId25" Type="http://schemas.openxmlformats.org/officeDocument/2006/relationships/image" Target="../media/image23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24" Type="http://schemas.openxmlformats.org/officeDocument/2006/relationships/image" Target="../media/image22.jpg"/><Relationship Id="rId5" Type="http://schemas.openxmlformats.org/officeDocument/2006/relationships/image" Target="../media/image3.jpe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7.JPG"/><Relationship Id="rId4" Type="http://schemas.openxmlformats.org/officeDocument/2006/relationships/image" Target="../media/image2.png"/><Relationship Id="rId9" Type="http://schemas.openxmlformats.org/officeDocument/2006/relationships/image" Target="../media/image7.jpeg"/><Relationship Id="rId14" Type="http://schemas.openxmlformats.org/officeDocument/2006/relationships/image" Target="../media/image12.jpeg"/><Relationship Id="rId22" Type="http://schemas.openxmlformats.org/officeDocument/2006/relationships/image" Target="../media/image20.png"/><Relationship Id="rId27" Type="http://schemas.openxmlformats.org/officeDocument/2006/relationships/image" Target="../media/image25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5.png"/><Relationship Id="rId3" Type="http://schemas.openxmlformats.org/officeDocument/2006/relationships/image" Target="../media/image9.jpeg"/><Relationship Id="rId7" Type="http://schemas.openxmlformats.org/officeDocument/2006/relationships/image" Target="../media/image35.jpe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11" Type="http://schemas.openxmlformats.org/officeDocument/2006/relationships/image" Target="../media/image22.jpg"/><Relationship Id="rId5" Type="http://schemas.openxmlformats.org/officeDocument/2006/relationships/image" Target="../media/image4.png"/><Relationship Id="rId15" Type="http://schemas.openxmlformats.org/officeDocument/2006/relationships/image" Target="../media/image41.emf"/><Relationship Id="rId10" Type="http://schemas.openxmlformats.org/officeDocument/2006/relationships/image" Target="../media/image19.jpg"/><Relationship Id="rId4" Type="http://schemas.openxmlformats.org/officeDocument/2006/relationships/image" Target="../media/image30.png"/><Relationship Id="rId9" Type="http://schemas.openxmlformats.org/officeDocument/2006/relationships/image" Target="../media/image12.jpeg"/><Relationship Id="rId14" Type="http://schemas.openxmlformats.org/officeDocument/2006/relationships/package" Target="../embeddings/Microsoft_Excel_Worksheet7.xlsx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8.png"/><Relationship Id="rId18" Type="http://schemas.openxmlformats.org/officeDocument/2006/relationships/image" Target="../media/image42.emf"/><Relationship Id="rId3" Type="http://schemas.openxmlformats.org/officeDocument/2006/relationships/image" Target="../media/image3.jpeg"/><Relationship Id="rId7" Type="http://schemas.openxmlformats.org/officeDocument/2006/relationships/image" Target="../media/image9.jpeg"/><Relationship Id="rId12" Type="http://schemas.openxmlformats.org/officeDocument/2006/relationships/image" Target="../media/image10.jpeg"/><Relationship Id="rId17" Type="http://schemas.openxmlformats.org/officeDocument/2006/relationships/package" Target="../embeddings/Microsoft_Excel_Macro-Enabled_Worksheet8.xlsm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3.png"/><Relationship Id="rId5" Type="http://schemas.openxmlformats.org/officeDocument/2006/relationships/image" Target="../media/image23.jpg"/><Relationship Id="rId15" Type="http://schemas.openxmlformats.org/officeDocument/2006/relationships/image" Target="../media/image25.JPG"/><Relationship Id="rId10" Type="http://schemas.openxmlformats.org/officeDocument/2006/relationships/image" Target="../media/image7.jpeg"/><Relationship Id="rId4" Type="http://schemas.openxmlformats.org/officeDocument/2006/relationships/image" Target="../media/image2.png"/><Relationship Id="rId9" Type="http://schemas.openxmlformats.org/officeDocument/2006/relationships/image" Target="../media/image6.jpeg"/><Relationship Id="rId1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5.png"/><Relationship Id="rId3" Type="http://schemas.openxmlformats.org/officeDocument/2006/relationships/image" Target="../media/image9.jpeg"/><Relationship Id="rId7" Type="http://schemas.openxmlformats.org/officeDocument/2006/relationships/image" Target="../media/image35.jpe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11" Type="http://schemas.openxmlformats.org/officeDocument/2006/relationships/image" Target="../media/image22.jpg"/><Relationship Id="rId5" Type="http://schemas.openxmlformats.org/officeDocument/2006/relationships/image" Target="../media/image4.png"/><Relationship Id="rId15" Type="http://schemas.openxmlformats.org/officeDocument/2006/relationships/image" Target="../media/image43.emf"/><Relationship Id="rId10" Type="http://schemas.openxmlformats.org/officeDocument/2006/relationships/image" Target="../media/image19.jpg"/><Relationship Id="rId4" Type="http://schemas.openxmlformats.org/officeDocument/2006/relationships/image" Target="../media/image30.png"/><Relationship Id="rId9" Type="http://schemas.openxmlformats.org/officeDocument/2006/relationships/image" Target="../media/image12.jpeg"/><Relationship Id="rId14" Type="http://schemas.openxmlformats.org/officeDocument/2006/relationships/package" Target="../embeddings/Microsoft_Excel_Worksheet9.xlsx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8.png"/><Relationship Id="rId18" Type="http://schemas.openxmlformats.org/officeDocument/2006/relationships/image" Target="../media/image44.emf"/><Relationship Id="rId3" Type="http://schemas.openxmlformats.org/officeDocument/2006/relationships/image" Target="../media/image3.jpeg"/><Relationship Id="rId7" Type="http://schemas.openxmlformats.org/officeDocument/2006/relationships/image" Target="../media/image9.jpeg"/><Relationship Id="rId12" Type="http://schemas.openxmlformats.org/officeDocument/2006/relationships/image" Target="../media/image10.jpeg"/><Relationship Id="rId17" Type="http://schemas.openxmlformats.org/officeDocument/2006/relationships/package" Target="../embeddings/Microsoft_Excel_Macro-Enabled_Worksheet10.xlsm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3.png"/><Relationship Id="rId5" Type="http://schemas.openxmlformats.org/officeDocument/2006/relationships/image" Target="../media/image23.jpg"/><Relationship Id="rId15" Type="http://schemas.openxmlformats.org/officeDocument/2006/relationships/image" Target="../media/image25.JPG"/><Relationship Id="rId10" Type="http://schemas.openxmlformats.org/officeDocument/2006/relationships/image" Target="../media/image7.jpeg"/><Relationship Id="rId4" Type="http://schemas.openxmlformats.org/officeDocument/2006/relationships/image" Target="../media/image2.png"/><Relationship Id="rId9" Type="http://schemas.openxmlformats.org/officeDocument/2006/relationships/image" Target="../media/image6.jpeg"/><Relationship Id="rId1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5.png"/><Relationship Id="rId3" Type="http://schemas.openxmlformats.org/officeDocument/2006/relationships/image" Target="../media/image9.jpeg"/><Relationship Id="rId7" Type="http://schemas.openxmlformats.org/officeDocument/2006/relationships/image" Target="../media/image35.jpe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11" Type="http://schemas.openxmlformats.org/officeDocument/2006/relationships/image" Target="../media/image22.jpg"/><Relationship Id="rId5" Type="http://schemas.openxmlformats.org/officeDocument/2006/relationships/image" Target="../media/image4.png"/><Relationship Id="rId15" Type="http://schemas.openxmlformats.org/officeDocument/2006/relationships/image" Target="../media/image45.emf"/><Relationship Id="rId10" Type="http://schemas.openxmlformats.org/officeDocument/2006/relationships/image" Target="../media/image19.jpg"/><Relationship Id="rId4" Type="http://schemas.openxmlformats.org/officeDocument/2006/relationships/image" Target="../media/image30.png"/><Relationship Id="rId9" Type="http://schemas.openxmlformats.org/officeDocument/2006/relationships/image" Target="../media/image12.jpeg"/><Relationship Id="rId14" Type="http://schemas.openxmlformats.org/officeDocument/2006/relationships/package" Target="../embeddings/Microsoft_Excel_Worksheet11.xlsx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8.png"/><Relationship Id="rId18" Type="http://schemas.openxmlformats.org/officeDocument/2006/relationships/image" Target="../media/image46.emf"/><Relationship Id="rId3" Type="http://schemas.openxmlformats.org/officeDocument/2006/relationships/image" Target="../media/image3.jpeg"/><Relationship Id="rId7" Type="http://schemas.openxmlformats.org/officeDocument/2006/relationships/image" Target="../media/image9.jpeg"/><Relationship Id="rId12" Type="http://schemas.openxmlformats.org/officeDocument/2006/relationships/image" Target="../media/image10.jpeg"/><Relationship Id="rId17" Type="http://schemas.openxmlformats.org/officeDocument/2006/relationships/package" Target="../embeddings/Microsoft_Excel_Macro-Enabled_Worksheet12.xlsm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3.png"/><Relationship Id="rId5" Type="http://schemas.openxmlformats.org/officeDocument/2006/relationships/image" Target="../media/image23.jpg"/><Relationship Id="rId15" Type="http://schemas.openxmlformats.org/officeDocument/2006/relationships/image" Target="../media/image25.JPG"/><Relationship Id="rId10" Type="http://schemas.openxmlformats.org/officeDocument/2006/relationships/image" Target="../media/image7.jpeg"/><Relationship Id="rId4" Type="http://schemas.openxmlformats.org/officeDocument/2006/relationships/image" Target="../media/image2.png"/><Relationship Id="rId9" Type="http://schemas.openxmlformats.org/officeDocument/2006/relationships/image" Target="../media/image6.jpeg"/><Relationship Id="rId1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5.png"/><Relationship Id="rId3" Type="http://schemas.openxmlformats.org/officeDocument/2006/relationships/image" Target="../media/image9.jpeg"/><Relationship Id="rId7" Type="http://schemas.openxmlformats.org/officeDocument/2006/relationships/image" Target="../media/image35.jpe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11" Type="http://schemas.openxmlformats.org/officeDocument/2006/relationships/image" Target="../media/image22.jpg"/><Relationship Id="rId5" Type="http://schemas.openxmlformats.org/officeDocument/2006/relationships/image" Target="../media/image4.png"/><Relationship Id="rId15" Type="http://schemas.openxmlformats.org/officeDocument/2006/relationships/image" Target="../media/image47.emf"/><Relationship Id="rId10" Type="http://schemas.openxmlformats.org/officeDocument/2006/relationships/image" Target="../media/image19.jpg"/><Relationship Id="rId4" Type="http://schemas.openxmlformats.org/officeDocument/2006/relationships/image" Target="../media/image30.png"/><Relationship Id="rId9" Type="http://schemas.openxmlformats.org/officeDocument/2006/relationships/image" Target="../media/image12.jpeg"/><Relationship Id="rId14" Type="http://schemas.openxmlformats.org/officeDocument/2006/relationships/package" Target="../embeddings/Microsoft_Excel_Worksheet13.xlsx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8.png"/><Relationship Id="rId18" Type="http://schemas.openxmlformats.org/officeDocument/2006/relationships/image" Target="../media/image48.emf"/><Relationship Id="rId3" Type="http://schemas.openxmlformats.org/officeDocument/2006/relationships/image" Target="../media/image3.jpeg"/><Relationship Id="rId7" Type="http://schemas.openxmlformats.org/officeDocument/2006/relationships/image" Target="../media/image9.jpeg"/><Relationship Id="rId12" Type="http://schemas.openxmlformats.org/officeDocument/2006/relationships/image" Target="../media/image10.jpeg"/><Relationship Id="rId17" Type="http://schemas.openxmlformats.org/officeDocument/2006/relationships/package" Target="../embeddings/Microsoft_Excel_Macro-Enabled_Worksheet14.xlsm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3.png"/><Relationship Id="rId5" Type="http://schemas.openxmlformats.org/officeDocument/2006/relationships/image" Target="../media/image23.jpg"/><Relationship Id="rId15" Type="http://schemas.openxmlformats.org/officeDocument/2006/relationships/image" Target="../media/image25.JPG"/><Relationship Id="rId10" Type="http://schemas.openxmlformats.org/officeDocument/2006/relationships/image" Target="../media/image7.jpeg"/><Relationship Id="rId4" Type="http://schemas.openxmlformats.org/officeDocument/2006/relationships/image" Target="../media/image2.png"/><Relationship Id="rId9" Type="http://schemas.openxmlformats.org/officeDocument/2006/relationships/image" Target="../media/image6.jpeg"/><Relationship Id="rId1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5.png"/><Relationship Id="rId3" Type="http://schemas.openxmlformats.org/officeDocument/2006/relationships/image" Target="../media/image9.jpeg"/><Relationship Id="rId7" Type="http://schemas.openxmlformats.org/officeDocument/2006/relationships/image" Target="../media/image35.jpe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11" Type="http://schemas.openxmlformats.org/officeDocument/2006/relationships/image" Target="../media/image22.jpg"/><Relationship Id="rId5" Type="http://schemas.openxmlformats.org/officeDocument/2006/relationships/image" Target="../media/image4.png"/><Relationship Id="rId15" Type="http://schemas.openxmlformats.org/officeDocument/2006/relationships/image" Target="../media/image49.emf"/><Relationship Id="rId10" Type="http://schemas.openxmlformats.org/officeDocument/2006/relationships/image" Target="../media/image19.jpg"/><Relationship Id="rId4" Type="http://schemas.openxmlformats.org/officeDocument/2006/relationships/image" Target="../media/image30.png"/><Relationship Id="rId9" Type="http://schemas.openxmlformats.org/officeDocument/2006/relationships/image" Target="../media/image12.jpeg"/><Relationship Id="rId14" Type="http://schemas.openxmlformats.org/officeDocument/2006/relationships/package" Target="../embeddings/Microsoft_Excel_Worksheet15.xlsx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8.png"/><Relationship Id="rId18" Type="http://schemas.openxmlformats.org/officeDocument/2006/relationships/image" Target="../media/image50.emf"/><Relationship Id="rId3" Type="http://schemas.openxmlformats.org/officeDocument/2006/relationships/image" Target="../media/image3.jpeg"/><Relationship Id="rId7" Type="http://schemas.openxmlformats.org/officeDocument/2006/relationships/image" Target="../media/image9.jpeg"/><Relationship Id="rId12" Type="http://schemas.openxmlformats.org/officeDocument/2006/relationships/image" Target="../media/image10.jpeg"/><Relationship Id="rId17" Type="http://schemas.openxmlformats.org/officeDocument/2006/relationships/package" Target="../embeddings/Microsoft_Excel_Macro-Enabled_Worksheet16.xlsm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3.png"/><Relationship Id="rId5" Type="http://schemas.openxmlformats.org/officeDocument/2006/relationships/image" Target="../media/image23.jpg"/><Relationship Id="rId15" Type="http://schemas.openxmlformats.org/officeDocument/2006/relationships/image" Target="../media/image25.JPG"/><Relationship Id="rId10" Type="http://schemas.openxmlformats.org/officeDocument/2006/relationships/image" Target="../media/image7.jpeg"/><Relationship Id="rId4" Type="http://schemas.openxmlformats.org/officeDocument/2006/relationships/image" Target="../media/image2.png"/><Relationship Id="rId9" Type="http://schemas.openxmlformats.org/officeDocument/2006/relationships/image" Target="../media/image6.jpeg"/><Relationship Id="rId1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package" Target="../embeddings/Microsoft_Word_Document.docx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emf"/><Relationship Id="rId5" Type="http://schemas.openxmlformats.org/officeDocument/2006/relationships/package" Target="../embeddings/Microsoft_Word_Document1.docx"/><Relationship Id="rId4" Type="http://schemas.openxmlformats.org/officeDocument/2006/relationships/image" Target="../media/image26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5.png"/><Relationship Id="rId3" Type="http://schemas.openxmlformats.org/officeDocument/2006/relationships/image" Target="../media/image9.jpeg"/><Relationship Id="rId7" Type="http://schemas.openxmlformats.org/officeDocument/2006/relationships/image" Target="../media/image35.jpe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11" Type="http://schemas.openxmlformats.org/officeDocument/2006/relationships/image" Target="../media/image22.jpg"/><Relationship Id="rId5" Type="http://schemas.openxmlformats.org/officeDocument/2006/relationships/image" Target="../media/image4.png"/><Relationship Id="rId15" Type="http://schemas.openxmlformats.org/officeDocument/2006/relationships/image" Target="../media/image51.emf"/><Relationship Id="rId10" Type="http://schemas.openxmlformats.org/officeDocument/2006/relationships/image" Target="../media/image19.jpg"/><Relationship Id="rId4" Type="http://schemas.openxmlformats.org/officeDocument/2006/relationships/image" Target="../media/image30.png"/><Relationship Id="rId9" Type="http://schemas.openxmlformats.org/officeDocument/2006/relationships/image" Target="../media/image12.jpeg"/><Relationship Id="rId14" Type="http://schemas.openxmlformats.org/officeDocument/2006/relationships/package" Target="../embeddings/Microsoft_Excel_Worksheet17.xlsx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0.jpeg"/><Relationship Id="rId18" Type="http://schemas.openxmlformats.org/officeDocument/2006/relationships/image" Target="../media/image52.emf"/><Relationship Id="rId3" Type="http://schemas.openxmlformats.org/officeDocument/2006/relationships/image" Target="../media/image12.jpeg"/><Relationship Id="rId7" Type="http://schemas.openxmlformats.org/officeDocument/2006/relationships/image" Target="../media/image31.png"/><Relationship Id="rId12" Type="http://schemas.openxmlformats.org/officeDocument/2006/relationships/image" Target="../media/image33.png"/><Relationship Id="rId17" Type="http://schemas.openxmlformats.org/officeDocument/2006/relationships/package" Target="../embeddings/Microsoft_Excel_Macro-Enabled_Worksheet18.xlsm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11" Type="http://schemas.openxmlformats.org/officeDocument/2006/relationships/image" Target="../media/image7.jpeg"/><Relationship Id="rId5" Type="http://schemas.openxmlformats.org/officeDocument/2006/relationships/image" Target="../media/image2.png"/><Relationship Id="rId15" Type="http://schemas.openxmlformats.org/officeDocument/2006/relationships/image" Target="../media/image25.JPG"/><Relationship Id="rId10" Type="http://schemas.openxmlformats.org/officeDocument/2006/relationships/image" Target="../media/image6.jpeg"/><Relationship Id="rId4" Type="http://schemas.openxmlformats.org/officeDocument/2006/relationships/image" Target="../media/image3.jpeg"/><Relationship Id="rId9" Type="http://schemas.openxmlformats.org/officeDocument/2006/relationships/image" Target="../media/image11.jpeg"/><Relationship Id="rId1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5.png"/><Relationship Id="rId3" Type="http://schemas.openxmlformats.org/officeDocument/2006/relationships/image" Target="../media/image9.jpeg"/><Relationship Id="rId7" Type="http://schemas.openxmlformats.org/officeDocument/2006/relationships/image" Target="../media/image35.jpe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11" Type="http://schemas.openxmlformats.org/officeDocument/2006/relationships/image" Target="../media/image22.jpg"/><Relationship Id="rId5" Type="http://schemas.openxmlformats.org/officeDocument/2006/relationships/image" Target="../media/image4.png"/><Relationship Id="rId15" Type="http://schemas.openxmlformats.org/officeDocument/2006/relationships/image" Target="../media/image53.emf"/><Relationship Id="rId10" Type="http://schemas.openxmlformats.org/officeDocument/2006/relationships/image" Target="../media/image19.jpg"/><Relationship Id="rId4" Type="http://schemas.openxmlformats.org/officeDocument/2006/relationships/image" Target="../media/image30.png"/><Relationship Id="rId9" Type="http://schemas.openxmlformats.org/officeDocument/2006/relationships/image" Target="../media/image12.jpeg"/><Relationship Id="rId14" Type="http://schemas.openxmlformats.org/officeDocument/2006/relationships/package" Target="../embeddings/Microsoft_Excel_Worksheet19.xlsx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0.jpeg"/><Relationship Id="rId18" Type="http://schemas.openxmlformats.org/officeDocument/2006/relationships/image" Target="../media/image54.emf"/><Relationship Id="rId3" Type="http://schemas.openxmlformats.org/officeDocument/2006/relationships/image" Target="../media/image12.jpeg"/><Relationship Id="rId7" Type="http://schemas.openxmlformats.org/officeDocument/2006/relationships/image" Target="../media/image31.png"/><Relationship Id="rId12" Type="http://schemas.openxmlformats.org/officeDocument/2006/relationships/image" Target="../media/image33.png"/><Relationship Id="rId17" Type="http://schemas.openxmlformats.org/officeDocument/2006/relationships/package" Target="../embeddings/Microsoft_Excel_Macro-Enabled_Worksheet20.xlsm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11" Type="http://schemas.openxmlformats.org/officeDocument/2006/relationships/image" Target="../media/image7.jpeg"/><Relationship Id="rId5" Type="http://schemas.openxmlformats.org/officeDocument/2006/relationships/image" Target="../media/image2.png"/><Relationship Id="rId15" Type="http://schemas.openxmlformats.org/officeDocument/2006/relationships/image" Target="../media/image25.JPG"/><Relationship Id="rId10" Type="http://schemas.openxmlformats.org/officeDocument/2006/relationships/image" Target="../media/image6.jpeg"/><Relationship Id="rId4" Type="http://schemas.openxmlformats.org/officeDocument/2006/relationships/image" Target="../media/image3.jpeg"/><Relationship Id="rId9" Type="http://schemas.openxmlformats.org/officeDocument/2006/relationships/image" Target="../media/image11.jpeg"/><Relationship Id="rId1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5.png"/><Relationship Id="rId3" Type="http://schemas.openxmlformats.org/officeDocument/2006/relationships/image" Target="../media/image9.jpeg"/><Relationship Id="rId7" Type="http://schemas.openxmlformats.org/officeDocument/2006/relationships/image" Target="../media/image35.jpe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11" Type="http://schemas.openxmlformats.org/officeDocument/2006/relationships/image" Target="../media/image22.jpg"/><Relationship Id="rId5" Type="http://schemas.openxmlformats.org/officeDocument/2006/relationships/image" Target="../media/image4.png"/><Relationship Id="rId15" Type="http://schemas.openxmlformats.org/officeDocument/2006/relationships/image" Target="../media/image55.emf"/><Relationship Id="rId10" Type="http://schemas.openxmlformats.org/officeDocument/2006/relationships/image" Target="../media/image19.jpg"/><Relationship Id="rId4" Type="http://schemas.openxmlformats.org/officeDocument/2006/relationships/image" Target="../media/image30.png"/><Relationship Id="rId9" Type="http://schemas.openxmlformats.org/officeDocument/2006/relationships/image" Target="../media/image12.jpeg"/><Relationship Id="rId14" Type="http://schemas.openxmlformats.org/officeDocument/2006/relationships/package" Target="../embeddings/Microsoft_Excel_Worksheet21.xlsx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0.jpeg"/><Relationship Id="rId18" Type="http://schemas.openxmlformats.org/officeDocument/2006/relationships/image" Target="../media/image56.emf"/><Relationship Id="rId3" Type="http://schemas.openxmlformats.org/officeDocument/2006/relationships/image" Target="../media/image12.jpeg"/><Relationship Id="rId7" Type="http://schemas.openxmlformats.org/officeDocument/2006/relationships/image" Target="../media/image31.png"/><Relationship Id="rId12" Type="http://schemas.openxmlformats.org/officeDocument/2006/relationships/image" Target="../media/image33.png"/><Relationship Id="rId17" Type="http://schemas.openxmlformats.org/officeDocument/2006/relationships/package" Target="../embeddings/Microsoft_Excel_Macro-Enabled_Worksheet22.xlsm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11" Type="http://schemas.openxmlformats.org/officeDocument/2006/relationships/image" Target="../media/image7.jpeg"/><Relationship Id="rId5" Type="http://schemas.openxmlformats.org/officeDocument/2006/relationships/image" Target="../media/image2.png"/><Relationship Id="rId15" Type="http://schemas.openxmlformats.org/officeDocument/2006/relationships/image" Target="../media/image25.JPG"/><Relationship Id="rId10" Type="http://schemas.openxmlformats.org/officeDocument/2006/relationships/image" Target="../media/image6.jpeg"/><Relationship Id="rId4" Type="http://schemas.openxmlformats.org/officeDocument/2006/relationships/image" Target="../media/image3.jpeg"/><Relationship Id="rId9" Type="http://schemas.openxmlformats.org/officeDocument/2006/relationships/image" Target="../media/image11.jpeg"/><Relationship Id="rId1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5.png"/><Relationship Id="rId3" Type="http://schemas.openxmlformats.org/officeDocument/2006/relationships/image" Target="../media/image9.jpeg"/><Relationship Id="rId7" Type="http://schemas.openxmlformats.org/officeDocument/2006/relationships/image" Target="../media/image35.jpe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11" Type="http://schemas.openxmlformats.org/officeDocument/2006/relationships/image" Target="../media/image22.jpg"/><Relationship Id="rId5" Type="http://schemas.openxmlformats.org/officeDocument/2006/relationships/image" Target="../media/image4.png"/><Relationship Id="rId15" Type="http://schemas.openxmlformats.org/officeDocument/2006/relationships/image" Target="../media/image57.emf"/><Relationship Id="rId10" Type="http://schemas.openxmlformats.org/officeDocument/2006/relationships/image" Target="../media/image19.jpg"/><Relationship Id="rId4" Type="http://schemas.openxmlformats.org/officeDocument/2006/relationships/image" Target="../media/image30.png"/><Relationship Id="rId9" Type="http://schemas.openxmlformats.org/officeDocument/2006/relationships/image" Target="../media/image12.jpeg"/><Relationship Id="rId14" Type="http://schemas.openxmlformats.org/officeDocument/2006/relationships/package" Target="../embeddings/Microsoft_Excel_Worksheet23.xlsx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0.jpeg"/><Relationship Id="rId18" Type="http://schemas.openxmlformats.org/officeDocument/2006/relationships/image" Target="../media/image58.emf"/><Relationship Id="rId3" Type="http://schemas.openxmlformats.org/officeDocument/2006/relationships/image" Target="../media/image12.jpeg"/><Relationship Id="rId7" Type="http://schemas.openxmlformats.org/officeDocument/2006/relationships/image" Target="../media/image31.png"/><Relationship Id="rId12" Type="http://schemas.openxmlformats.org/officeDocument/2006/relationships/image" Target="../media/image33.png"/><Relationship Id="rId17" Type="http://schemas.openxmlformats.org/officeDocument/2006/relationships/package" Target="../embeddings/Microsoft_Excel_Macro-Enabled_Worksheet24.xlsm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11" Type="http://schemas.openxmlformats.org/officeDocument/2006/relationships/image" Target="../media/image7.jpeg"/><Relationship Id="rId5" Type="http://schemas.openxmlformats.org/officeDocument/2006/relationships/image" Target="../media/image2.png"/><Relationship Id="rId15" Type="http://schemas.openxmlformats.org/officeDocument/2006/relationships/image" Target="../media/image25.JPG"/><Relationship Id="rId10" Type="http://schemas.openxmlformats.org/officeDocument/2006/relationships/image" Target="../media/image6.jpeg"/><Relationship Id="rId4" Type="http://schemas.openxmlformats.org/officeDocument/2006/relationships/image" Target="../media/image3.jpeg"/><Relationship Id="rId9" Type="http://schemas.openxmlformats.org/officeDocument/2006/relationships/image" Target="../media/image11.jpeg"/><Relationship Id="rId1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5.png"/><Relationship Id="rId3" Type="http://schemas.openxmlformats.org/officeDocument/2006/relationships/image" Target="../media/image9.jpeg"/><Relationship Id="rId7" Type="http://schemas.openxmlformats.org/officeDocument/2006/relationships/image" Target="../media/image35.jpe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11" Type="http://schemas.openxmlformats.org/officeDocument/2006/relationships/image" Target="../media/image22.jpg"/><Relationship Id="rId5" Type="http://schemas.openxmlformats.org/officeDocument/2006/relationships/image" Target="../media/image4.png"/><Relationship Id="rId15" Type="http://schemas.openxmlformats.org/officeDocument/2006/relationships/image" Target="../media/image59.emf"/><Relationship Id="rId10" Type="http://schemas.openxmlformats.org/officeDocument/2006/relationships/image" Target="../media/image19.jpg"/><Relationship Id="rId4" Type="http://schemas.openxmlformats.org/officeDocument/2006/relationships/image" Target="../media/image30.png"/><Relationship Id="rId9" Type="http://schemas.openxmlformats.org/officeDocument/2006/relationships/image" Target="../media/image12.jpeg"/><Relationship Id="rId14" Type="http://schemas.openxmlformats.org/officeDocument/2006/relationships/package" Target="../embeddings/Microsoft_Excel_Worksheet25.xlsx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0.jpeg"/><Relationship Id="rId18" Type="http://schemas.openxmlformats.org/officeDocument/2006/relationships/image" Target="../media/image60.emf"/><Relationship Id="rId3" Type="http://schemas.openxmlformats.org/officeDocument/2006/relationships/image" Target="../media/image12.jpeg"/><Relationship Id="rId7" Type="http://schemas.openxmlformats.org/officeDocument/2006/relationships/image" Target="../media/image31.png"/><Relationship Id="rId12" Type="http://schemas.openxmlformats.org/officeDocument/2006/relationships/image" Target="../media/image33.png"/><Relationship Id="rId17" Type="http://schemas.openxmlformats.org/officeDocument/2006/relationships/package" Target="../embeddings/Microsoft_Excel_Macro-Enabled_Worksheet26.xlsm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11" Type="http://schemas.openxmlformats.org/officeDocument/2006/relationships/image" Target="../media/image7.jpeg"/><Relationship Id="rId5" Type="http://schemas.openxmlformats.org/officeDocument/2006/relationships/image" Target="../media/image2.png"/><Relationship Id="rId15" Type="http://schemas.openxmlformats.org/officeDocument/2006/relationships/image" Target="../media/image25.JPG"/><Relationship Id="rId10" Type="http://schemas.openxmlformats.org/officeDocument/2006/relationships/image" Target="../media/image6.jpeg"/><Relationship Id="rId4" Type="http://schemas.openxmlformats.org/officeDocument/2006/relationships/image" Target="../media/image3.jpeg"/><Relationship Id="rId9" Type="http://schemas.openxmlformats.org/officeDocument/2006/relationships/image" Target="../media/image11.jpeg"/><Relationship Id="rId1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eg"/><Relationship Id="rId5" Type="http://schemas.openxmlformats.org/officeDocument/2006/relationships/image" Target="../media/image29.emf"/><Relationship Id="rId4" Type="http://schemas.openxmlformats.org/officeDocument/2006/relationships/package" Target="../embeddings/Microsoft_Word_Document2.docx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5.png"/><Relationship Id="rId3" Type="http://schemas.openxmlformats.org/officeDocument/2006/relationships/image" Target="../media/image9.jpeg"/><Relationship Id="rId7" Type="http://schemas.openxmlformats.org/officeDocument/2006/relationships/image" Target="../media/image35.jpe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11" Type="http://schemas.openxmlformats.org/officeDocument/2006/relationships/image" Target="../media/image22.jpg"/><Relationship Id="rId5" Type="http://schemas.openxmlformats.org/officeDocument/2006/relationships/image" Target="../media/image4.png"/><Relationship Id="rId15" Type="http://schemas.openxmlformats.org/officeDocument/2006/relationships/image" Target="../media/image61.emf"/><Relationship Id="rId10" Type="http://schemas.openxmlformats.org/officeDocument/2006/relationships/image" Target="../media/image19.jpg"/><Relationship Id="rId4" Type="http://schemas.openxmlformats.org/officeDocument/2006/relationships/image" Target="../media/image30.png"/><Relationship Id="rId9" Type="http://schemas.openxmlformats.org/officeDocument/2006/relationships/image" Target="../media/image12.jpeg"/><Relationship Id="rId14" Type="http://schemas.openxmlformats.org/officeDocument/2006/relationships/package" Target="../embeddings/Microsoft_Excel_Worksheet27.xlsx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0.jpeg"/><Relationship Id="rId18" Type="http://schemas.openxmlformats.org/officeDocument/2006/relationships/image" Target="../media/image62.emf"/><Relationship Id="rId3" Type="http://schemas.openxmlformats.org/officeDocument/2006/relationships/image" Target="../media/image12.jpeg"/><Relationship Id="rId7" Type="http://schemas.openxmlformats.org/officeDocument/2006/relationships/image" Target="../media/image31.png"/><Relationship Id="rId12" Type="http://schemas.openxmlformats.org/officeDocument/2006/relationships/image" Target="../media/image33.png"/><Relationship Id="rId17" Type="http://schemas.openxmlformats.org/officeDocument/2006/relationships/package" Target="../embeddings/Microsoft_Excel_Macro-Enabled_Worksheet28.xlsm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11" Type="http://schemas.openxmlformats.org/officeDocument/2006/relationships/image" Target="../media/image7.jpeg"/><Relationship Id="rId5" Type="http://schemas.openxmlformats.org/officeDocument/2006/relationships/image" Target="../media/image2.png"/><Relationship Id="rId15" Type="http://schemas.openxmlformats.org/officeDocument/2006/relationships/image" Target="../media/image25.JPG"/><Relationship Id="rId10" Type="http://schemas.openxmlformats.org/officeDocument/2006/relationships/image" Target="../media/image6.jpeg"/><Relationship Id="rId4" Type="http://schemas.openxmlformats.org/officeDocument/2006/relationships/image" Target="../media/image3.jpeg"/><Relationship Id="rId9" Type="http://schemas.openxmlformats.org/officeDocument/2006/relationships/image" Target="../media/image11.jpeg"/><Relationship Id="rId14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5.png"/><Relationship Id="rId3" Type="http://schemas.openxmlformats.org/officeDocument/2006/relationships/image" Target="../media/image9.jpeg"/><Relationship Id="rId7" Type="http://schemas.openxmlformats.org/officeDocument/2006/relationships/image" Target="../media/image35.jpe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11" Type="http://schemas.openxmlformats.org/officeDocument/2006/relationships/image" Target="../media/image22.jpg"/><Relationship Id="rId5" Type="http://schemas.openxmlformats.org/officeDocument/2006/relationships/image" Target="../media/image4.png"/><Relationship Id="rId15" Type="http://schemas.openxmlformats.org/officeDocument/2006/relationships/image" Target="../media/image63.emf"/><Relationship Id="rId10" Type="http://schemas.openxmlformats.org/officeDocument/2006/relationships/image" Target="../media/image19.jpg"/><Relationship Id="rId4" Type="http://schemas.openxmlformats.org/officeDocument/2006/relationships/image" Target="../media/image30.png"/><Relationship Id="rId9" Type="http://schemas.openxmlformats.org/officeDocument/2006/relationships/image" Target="../media/image12.jpeg"/><Relationship Id="rId14" Type="http://schemas.openxmlformats.org/officeDocument/2006/relationships/package" Target="../embeddings/Microsoft_Excel_Worksheet29.xlsx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0.jpeg"/><Relationship Id="rId18" Type="http://schemas.openxmlformats.org/officeDocument/2006/relationships/image" Target="../media/image64.emf"/><Relationship Id="rId3" Type="http://schemas.openxmlformats.org/officeDocument/2006/relationships/image" Target="../media/image12.jpeg"/><Relationship Id="rId7" Type="http://schemas.openxmlformats.org/officeDocument/2006/relationships/image" Target="../media/image31.png"/><Relationship Id="rId12" Type="http://schemas.openxmlformats.org/officeDocument/2006/relationships/image" Target="../media/image33.png"/><Relationship Id="rId17" Type="http://schemas.openxmlformats.org/officeDocument/2006/relationships/package" Target="../embeddings/Microsoft_Excel_Macro-Enabled_Worksheet30.xlsm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11" Type="http://schemas.openxmlformats.org/officeDocument/2006/relationships/image" Target="../media/image7.jpeg"/><Relationship Id="rId5" Type="http://schemas.openxmlformats.org/officeDocument/2006/relationships/image" Target="../media/image2.png"/><Relationship Id="rId15" Type="http://schemas.openxmlformats.org/officeDocument/2006/relationships/image" Target="../media/image25.JPG"/><Relationship Id="rId10" Type="http://schemas.openxmlformats.org/officeDocument/2006/relationships/image" Target="../media/image6.jpeg"/><Relationship Id="rId4" Type="http://schemas.openxmlformats.org/officeDocument/2006/relationships/image" Target="../media/image3.jpeg"/><Relationship Id="rId9" Type="http://schemas.openxmlformats.org/officeDocument/2006/relationships/image" Target="../media/image11.jpeg"/><Relationship Id="rId14" Type="http://schemas.openxmlformats.org/officeDocument/2006/relationships/image" Target="../media/image1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0.jpeg"/><Relationship Id="rId18" Type="http://schemas.openxmlformats.org/officeDocument/2006/relationships/image" Target="../media/image65.emf"/><Relationship Id="rId3" Type="http://schemas.openxmlformats.org/officeDocument/2006/relationships/image" Target="../media/image12.jpeg"/><Relationship Id="rId7" Type="http://schemas.openxmlformats.org/officeDocument/2006/relationships/image" Target="../media/image31.png"/><Relationship Id="rId12" Type="http://schemas.openxmlformats.org/officeDocument/2006/relationships/image" Target="../media/image33.png"/><Relationship Id="rId17" Type="http://schemas.openxmlformats.org/officeDocument/2006/relationships/package" Target="../embeddings/Microsoft_Excel_Macro-Enabled_Worksheet31.xlsm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11" Type="http://schemas.openxmlformats.org/officeDocument/2006/relationships/image" Target="../media/image7.jpeg"/><Relationship Id="rId5" Type="http://schemas.openxmlformats.org/officeDocument/2006/relationships/image" Target="../media/image2.png"/><Relationship Id="rId15" Type="http://schemas.openxmlformats.org/officeDocument/2006/relationships/image" Target="../media/image25.JPG"/><Relationship Id="rId10" Type="http://schemas.openxmlformats.org/officeDocument/2006/relationships/image" Target="../media/image6.jpeg"/><Relationship Id="rId4" Type="http://schemas.openxmlformats.org/officeDocument/2006/relationships/image" Target="../media/image3.jpeg"/><Relationship Id="rId9" Type="http://schemas.openxmlformats.org/officeDocument/2006/relationships/image" Target="../media/image11.jpeg"/><Relationship Id="rId14" Type="http://schemas.openxmlformats.org/officeDocument/2006/relationships/image" Target="../media/image1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5.png"/><Relationship Id="rId3" Type="http://schemas.openxmlformats.org/officeDocument/2006/relationships/image" Target="../media/image9.jpeg"/><Relationship Id="rId7" Type="http://schemas.openxmlformats.org/officeDocument/2006/relationships/image" Target="../media/image35.jpe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11" Type="http://schemas.openxmlformats.org/officeDocument/2006/relationships/image" Target="../media/image22.jpg"/><Relationship Id="rId5" Type="http://schemas.openxmlformats.org/officeDocument/2006/relationships/image" Target="../media/image4.png"/><Relationship Id="rId15" Type="http://schemas.openxmlformats.org/officeDocument/2006/relationships/image" Target="../media/image66.emf"/><Relationship Id="rId10" Type="http://schemas.openxmlformats.org/officeDocument/2006/relationships/image" Target="../media/image19.jpg"/><Relationship Id="rId4" Type="http://schemas.openxmlformats.org/officeDocument/2006/relationships/image" Target="../media/image30.png"/><Relationship Id="rId9" Type="http://schemas.openxmlformats.org/officeDocument/2006/relationships/image" Target="../media/image12.jpeg"/><Relationship Id="rId14" Type="http://schemas.openxmlformats.org/officeDocument/2006/relationships/package" Target="../embeddings/Microsoft_Excel_Worksheet32.xlsx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g"/><Relationship Id="rId3" Type="http://schemas.openxmlformats.org/officeDocument/2006/relationships/image" Target="../media/image67.jpg"/><Relationship Id="rId7" Type="http://schemas.openxmlformats.org/officeDocument/2006/relationships/image" Target="../media/image71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jpg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32.emf"/><Relationship Id="rId3" Type="http://schemas.openxmlformats.org/officeDocument/2006/relationships/image" Target="../media/image9.jpeg"/><Relationship Id="rId7" Type="http://schemas.openxmlformats.org/officeDocument/2006/relationships/image" Target="../media/image19.jpg"/><Relationship Id="rId12" Type="http://schemas.openxmlformats.org/officeDocument/2006/relationships/package" Target="../embeddings/Microsoft_Excel_Worksheet.xlsx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11" Type="http://schemas.openxmlformats.org/officeDocument/2006/relationships/image" Target="../media/image18.png"/><Relationship Id="rId5" Type="http://schemas.openxmlformats.org/officeDocument/2006/relationships/image" Target="../media/image4.png"/><Relationship Id="rId10" Type="http://schemas.openxmlformats.org/officeDocument/2006/relationships/image" Target="../media/image6.jpeg"/><Relationship Id="rId4" Type="http://schemas.openxmlformats.org/officeDocument/2006/relationships/image" Target="../media/image30.png"/><Relationship Id="rId9" Type="http://schemas.openxmlformats.org/officeDocument/2006/relationships/image" Target="../media/image31.png"/><Relationship Id="rId1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8.png"/><Relationship Id="rId18" Type="http://schemas.openxmlformats.org/officeDocument/2006/relationships/image" Target="../media/image34.emf"/><Relationship Id="rId3" Type="http://schemas.openxmlformats.org/officeDocument/2006/relationships/image" Target="../media/image3.jpeg"/><Relationship Id="rId7" Type="http://schemas.openxmlformats.org/officeDocument/2006/relationships/image" Target="../media/image9.jpeg"/><Relationship Id="rId12" Type="http://schemas.openxmlformats.org/officeDocument/2006/relationships/image" Target="../media/image10.jpeg"/><Relationship Id="rId17" Type="http://schemas.openxmlformats.org/officeDocument/2006/relationships/package" Target="../embeddings/Microsoft_Excel_Macro-Enabled_Worksheet.xlsm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3.png"/><Relationship Id="rId5" Type="http://schemas.openxmlformats.org/officeDocument/2006/relationships/image" Target="../media/image23.jpg"/><Relationship Id="rId15" Type="http://schemas.openxmlformats.org/officeDocument/2006/relationships/image" Target="../media/image25.JPG"/><Relationship Id="rId10" Type="http://schemas.openxmlformats.org/officeDocument/2006/relationships/image" Target="../media/image7.jpeg"/><Relationship Id="rId4" Type="http://schemas.openxmlformats.org/officeDocument/2006/relationships/image" Target="../media/image2.png"/><Relationship Id="rId9" Type="http://schemas.openxmlformats.org/officeDocument/2006/relationships/image" Target="../media/image6.jpeg"/><Relationship Id="rId14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33.docx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34.docx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5.png"/><Relationship Id="rId3" Type="http://schemas.openxmlformats.org/officeDocument/2006/relationships/image" Target="../media/image9.jpeg"/><Relationship Id="rId7" Type="http://schemas.openxmlformats.org/officeDocument/2006/relationships/image" Target="../media/image35.jpe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11" Type="http://schemas.openxmlformats.org/officeDocument/2006/relationships/image" Target="../media/image22.jpg"/><Relationship Id="rId5" Type="http://schemas.openxmlformats.org/officeDocument/2006/relationships/image" Target="../media/image4.png"/><Relationship Id="rId15" Type="http://schemas.openxmlformats.org/officeDocument/2006/relationships/image" Target="../media/image37.emf"/><Relationship Id="rId10" Type="http://schemas.openxmlformats.org/officeDocument/2006/relationships/image" Target="../media/image19.jpg"/><Relationship Id="rId4" Type="http://schemas.openxmlformats.org/officeDocument/2006/relationships/image" Target="../media/image30.png"/><Relationship Id="rId9" Type="http://schemas.openxmlformats.org/officeDocument/2006/relationships/image" Target="../media/image12.jpeg"/><Relationship Id="rId14" Type="http://schemas.openxmlformats.org/officeDocument/2006/relationships/package" Target="../embeddings/Microsoft_Excel_Worksheet3.xlsx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8.png"/><Relationship Id="rId18" Type="http://schemas.openxmlformats.org/officeDocument/2006/relationships/image" Target="../media/image38.emf"/><Relationship Id="rId3" Type="http://schemas.openxmlformats.org/officeDocument/2006/relationships/image" Target="../media/image3.jpeg"/><Relationship Id="rId7" Type="http://schemas.openxmlformats.org/officeDocument/2006/relationships/image" Target="../media/image9.jpeg"/><Relationship Id="rId12" Type="http://schemas.openxmlformats.org/officeDocument/2006/relationships/image" Target="../media/image10.jpeg"/><Relationship Id="rId17" Type="http://schemas.openxmlformats.org/officeDocument/2006/relationships/package" Target="../embeddings/Microsoft_Excel_Macro-Enabled_Worksheet4.xlsm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3.png"/><Relationship Id="rId5" Type="http://schemas.openxmlformats.org/officeDocument/2006/relationships/image" Target="../media/image23.jpg"/><Relationship Id="rId15" Type="http://schemas.openxmlformats.org/officeDocument/2006/relationships/image" Target="../media/image25.JPG"/><Relationship Id="rId10" Type="http://schemas.openxmlformats.org/officeDocument/2006/relationships/image" Target="../media/image7.jpeg"/><Relationship Id="rId4" Type="http://schemas.openxmlformats.org/officeDocument/2006/relationships/image" Target="../media/image2.png"/><Relationship Id="rId9" Type="http://schemas.openxmlformats.org/officeDocument/2006/relationships/image" Target="../media/image6.jpeg"/><Relationship Id="rId1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5.png"/><Relationship Id="rId3" Type="http://schemas.openxmlformats.org/officeDocument/2006/relationships/image" Target="../media/image9.jpeg"/><Relationship Id="rId7" Type="http://schemas.openxmlformats.org/officeDocument/2006/relationships/image" Target="../media/image35.jpe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11" Type="http://schemas.openxmlformats.org/officeDocument/2006/relationships/image" Target="../media/image22.jpg"/><Relationship Id="rId5" Type="http://schemas.openxmlformats.org/officeDocument/2006/relationships/image" Target="../media/image4.png"/><Relationship Id="rId15" Type="http://schemas.openxmlformats.org/officeDocument/2006/relationships/image" Target="../media/image39.emf"/><Relationship Id="rId10" Type="http://schemas.openxmlformats.org/officeDocument/2006/relationships/image" Target="../media/image19.jpg"/><Relationship Id="rId4" Type="http://schemas.openxmlformats.org/officeDocument/2006/relationships/image" Target="../media/image30.png"/><Relationship Id="rId9" Type="http://schemas.openxmlformats.org/officeDocument/2006/relationships/image" Target="../media/image12.jpeg"/><Relationship Id="rId14" Type="http://schemas.openxmlformats.org/officeDocument/2006/relationships/package" Target="../embeddings/Microsoft_Excel_Worksheet5.xlsx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8.png"/><Relationship Id="rId18" Type="http://schemas.openxmlformats.org/officeDocument/2006/relationships/image" Target="../media/image40.emf"/><Relationship Id="rId3" Type="http://schemas.openxmlformats.org/officeDocument/2006/relationships/image" Target="../media/image3.jpeg"/><Relationship Id="rId7" Type="http://schemas.openxmlformats.org/officeDocument/2006/relationships/image" Target="../media/image9.jpeg"/><Relationship Id="rId12" Type="http://schemas.openxmlformats.org/officeDocument/2006/relationships/image" Target="../media/image10.jpeg"/><Relationship Id="rId17" Type="http://schemas.openxmlformats.org/officeDocument/2006/relationships/package" Target="../embeddings/Microsoft_Excel_Macro-Enabled_Worksheet6.xlsm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3.png"/><Relationship Id="rId5" Type="http://schemas.openxmlformats.org/officeDocument/2006/relationships/image" Target="../media/image23.jpg"/><Relationship Id="rId15" Type="http://schemas.openxmlformats.org/officeDocument/2006/relationships/image" Target="../media/image25.JPG"/><Relationship Id="rId10" Type="http://schemas.openxmlformats.org/officeDocument/2006/relationships/image" Target="../media/image7.jpeg"/><Relationship Id="rId4" Type="http://schemas.openxmlformats.org/officeDocument/2006/relationships/image" Target="../media/image2.png"/><Relationship Id="rId9" Type="http://schemas.openxmlformats.org/officeDocument/2006/relationships/image" Target="../media/image6.jpeg"/><Relationship Id="rId1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2156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Obraz 52">
            <a:extLst>
              <a:ext uri="{FF2B5EF4-FFF2-40B4-BE49-F238E27FC236}">
                <a16:creationId xmlns:a16="http://schemas.microsoft.com/office/drawing/2014/main" id="{D777FBE0-9B6C-4A07-9B2F-0DB8D678BA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407" y="4870389"/>
            <a:ext cx="1274524" cy="600235"/>
          </a:xfrm>
          <a:prstGeom prst="rect">
            <a:avLst/>
          </a:prstGeom>
        </p:spPr>
      </p:pic>
      <p:sp>
        <p:nvSpPr>
          <p:cNvPr id="3075" name="Prostokąt 8">
            <a:extLst>
              <a:ext uri="{FF2B5EF4-FFF2-40B4-BE49-F238E27FC236}">
                <a16:creationId xmlns:a16="http://schemas.microsoft.com/office/drawing/2014/main" id="{7EB349E0-9358-4E9D-A1C4-0C39F9011E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6435" y="4603143"/>
            <a:ext cx="3558090" cy="31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pl-PL" altLang="pl-PL" sz="1400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────Organizatorzy i partnerzy───</a:t>
            </a:r>
            <a:endParaRPr lang="pl-PL" altLang="pl-PL" sz="1400" dirty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ytuł 9">
            <a:extLst>
              <a:ext uri="{FF2B5EF4-FFF2-40B4-BE49-F238E27FC236}">
                <a16:creationId xmlns:a16="http://schemas.microsoft.com/office/drawing/2014/main" id="{33E26D61-F04C-4B2A-8DC0-17F91A275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10833101" cy="405142"/>
          </a:xfrm>
        </p:spPr>
        <p:txBody>
          <a:bodyPr>
            <a:normAutofit fontScale="90000"/>
          </a:bodyPr>
          <a:lstStyle/>
          <a:p>
            <a:pPr algn="ctr"/>
            <a:r>
              <a:rPr lang="pl-PL" altLang="pl-PL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Uroczyste zakończenie Podkarpackiej Ligi Dzieci i Młodzieży 2021</a:t>
            </a:r>
            <a:endParaRPr lang="pl-PL" sz="2800" dirty="0"/>
          </a:p>
        </p:txBody>
      </p:sp>
      <p:sp>
        <p:nvSpPr>
          <p:cNvPr id="3081" name="Symbol zastępczy zawartości 7">
            <a:extLst>
              <a:ext uri="{FF2B5EF4-FFF2-40B4-BE49-F238E27FC236}">
                <a16:creationId xmlns:a16="http://schemas.microsoft.com/office/drawing/2014/main" id="{00AD3D7C-19DB-4813-97A6-BCB03541AF2E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xfrm>
            <a:off x="144727" y="1492399"/>
            <a:ext cx="3931708" cy="685800"/>
          </a:xfrm>
        </p:spPr>
        <p:txBody>
          <a:bodyPr rtlCol="0">
            <a:normAutofit fontScale="85000" lnSpcReduction="10000"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altLang="pl-PL" sz="2000" b="1" dirty="0">
                <a:solidFill>
                  <a:schemeClr val="accent2">
                    <a:lumMod val="50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PODKARPACKA LIGA</a:t>
            </a:r>
            <a:br>
              <a:rPr lang="pl-PL" altLang="pl-PL" sz="2000" b="1" dirty="0">
                <a:solidFill>
                  <a:schemeClr val="accent2">
                    <a:lumMod val="50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altLang="pl-PL" sz="2000" b="1" dirty="0">
                <a:solidFill>
                  <a:schemeClr val="accent2">
                    <a:lumMod val="50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NARCIARSTWIE </a:t>
            </a:r>
            <a:r>
              <a:rPr lang="pl-PL" altLang="pl-PL" sz="2000" b="1" dirty="0">
                <a:solidFill>
                  <a:schemeClr val="accent2">
                    <a:lumMod val="50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altLang="pl-PL" sz="2000" b="1" dirty="0">
                <a:solidFill>
                  <a:schemeClr val="accent2">
                    <a:lumMod val="50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ALPEJSKIM </a:t>
            </a:r>
            <a:r>
              <a:rPr lang="pl-PL" altLang="pl-PL" sz="2000" b="1" dirty="0">
                <a:solidFill>
                  <a:schemeClr val="accent2">
                    <a:lumMod val="50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2021</a:t>
            </a:r>
            <a:endParaRPr altLang="pl-PL" sz="2000" b="1" dirty="0">
              <a:solidFill>
                <a:schemeClr val="accent2">
                  <a:lumMod val="50000"/>
                </a:schemeClr>
              </a:solidFill>
              <a:latin typeface="Berlin Sans FB Demi" panose="020E0802020502020306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altLang="pl-PL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82" name="Symbol zastępczy zawartości 8">
            <a:extLst>
              <a:ext uri="{FF2B5EF4-FFF2-40B4-BE49-F238E27FC236}">
                <a16:creationId xmlns:a16="http://schemas.microsoft.com/office/drawing/2014/main" id="{4DBDD925-9561-4ACE-9165-B859E4F2C0B1}"/>
              </a:ext>
            </a:extLst>
          </p:cNvPr>
          <p:cNvSpPr txBox="1">
            <a:spLocks noGrp="1"/>
          </p:cNvSpPr>
          <p:nvPr>
            <p:ph sz="half" idx="2"/>
          </p:nvPr>
        </p:nvSpPr>
        <p:spPr>
          <a:xfrm>
            <a:off x="8110539" y="1492937"/>
            <a:ext cx="3560762" cy="706438"/>
          </a:xfrm>
        </p:spPr>
        <p:txBody>
          <a:bodyPr rtlCol="0">
            <a:normAutofit fontScale="85000" lnSpcReduction="10000"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altLang="pl-PL" sz="2000" b="1" dirty="0">
                <a:solidFill>
                  <a:schemeClr val="accent2">
                    <a:lumMod val="50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PODKARPACKA LIGA</a:t>
            </a:r>
            <a:br>
              <a:rPr lang="pl-PL" altLang="pl-PL" sz="2000" b="1" dirty="0">
                <a:solidFill>
                  <a:schemeClr val="accent2">
                    <a:lumMod val="50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altLang="pl-PL" sz="2000" b="1" dirty="0">
                <a:solidFill>
                  <a:schemeClr val="accent2">
                    <a:lumMod val="50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 BIEGACH NARCIARSKICH </a:t>
            </a:r>
            <a:r>
              <a:rPr lang="pl-PL" altLang="pl-PL" sz="2000" b="1" dirty="0">
                <a:solidFill>
                  <a:schemeClr val="accent2">
                    <a:lumMod val="50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2021</a:t>
            </a:r>
            <a:endParaRPr altLang="pl-PL" sz="2000" dirty="0">
              <a:solidFill>
                <a:schemeClr val="accent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Obraz 13">
            <a:extLst>
              <a:ext uri="{FF2B5EF4-FFF2-40B4-BE49-F238E27FC236}">
                <a16:creationId xmlns:a16="http://schemas.microsoft.com/office/drawing/2014/main" id="{8CCEC4F5-8A84-4B1C-ACAC-8629BC491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98" y="5660365"/>
            <a:ext cx="1147763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az 9">
            <a:extLst>
              <a:ext uri="{FF2B5EF4-FFF2-40B4-BE49-F238E27FC236}">
                <a16:creationId xmlns:a16="http://schemas.microsoft.com/office/drawing/2014/main" id="{16A01EB0-734A-41BC-9CCE-1115872868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948" y="4842612"/>
            <a:ext cx="761652" cy="74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Obraz 18">
            <a:extLst>
              <a:ext uri="{FF2B5EF4-FFF2-40B4-BE49-F238E27FC236}">
                <a16:creationId xmlns:a16="http://schemas.microsoft.com/office/drawing/2014/main" id="{F2F6AC8E-E09E-4EBD-8938-5081855B31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413" y="5762625"/>
            <a:ext cx="728662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Obraz 17">
            <a:extLst>
              <a:ext uri="{FF2B5EF4-FFF2-40B4-BE49-F238E27FC236}">
                <a16:creationId xmlns:a16="http://schemas.microsoft.com/office/drawing/2014/main" id="{C9EFCE2E-55BF-4EAF-80CD-E0AA58D73C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8225" y="5775325"/>
            <a:ext cx="7493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Obraz 17">
            <a:extLst>
              <a:ext uri="{FF2B5EF4-FFF2-40B4-BE49-F238E27FC236}">
                <a16:creationId xmlns:a16="http://schemas.microsoft.com/office/drawing/2014/main" id="{B358A0CC-2071-4AF7-9724-38DCFF0946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075" y="3482404"/>
            <a:ext cx="2527244" cy="841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Obraz 5">
            <a:extLst>
              <a:ext uri="{FF2B5EF4-FFF2-40B4-BE49-F238E27FC236}">
                <a16:creationId xmlns:a16="http://schemas.microsoft.com/office/drawing/2014/main" id="{64EEEF4A-F446-43DD-B469-DF51176D57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974" y="4940138"/>
            <a:ext cx="761653" cy="490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Obraz 28">
            <a:extLst>
              <a:ext uri="{FF2B5EF4-FFF2-40B4-BE49-F238E27FC236}">
                <a16:creationId xmlns:a16="http://schemas.microsoft.com/office/drawing/2014/main" id="{B9158D5E-35E1-4C48-B3D3-16CCAE1FDF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978" y="3447988"/>
            <a:ext cx="1804669" cy="893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Obraz 29">
            <a:extLst>
              <a:ext uri="{FF2B5EF4-FFF2-40B4-BE49-F238E27FC236}">
                <a16:creationId xmlns:a16="http://schemas.microsoft.com/office/drawing/2014/main" id="{5F54CD47-6423-46FD-90CB-F0F2C4BB2C9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52" y="2357858"/>
            <a:ext cx="664897" cy="745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" name="Obraz 7">
            <a:extLst>
              <a:ext uri="{FF2B5EF4-FFF2-40B4-BE49-F238E27FC236}">
                <a16:creationId xmlns:a16="http://schemas.microsoft.com/office/drawing/2014/main" id="{301C40AD-0AC7-48E4-BAD8-44EEA8F9C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474" y="4806527"/>
            <a:ext cx="1645821" cy="5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Obraz 9">
            <a:extLst>
              <a:ext uri="{FF2B5EF4-FFF2-40B4-BE49-F238E27FC236}">
                <a16:creationId xmlns:a16="http://schemas.microsoft.com/office/drawing/2014/main" id="{C467DB9E-A670-4796-99F4-0C3DC7C2E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08" y="4797217"/>
            <a:ext cx="793442" cy="632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4" name="Obraz 11">
            <a:extLst>
              <a:ext uri="{FF2B5EF4-FFF2-40B4-BE49-F238E27FC236}">
                <a16:creationId xmlns:a16="http://schemas.microsoft.com/office/drawing/2014/main" id="{14E23D4C-A358-4140-8ED5-FFBBB8D4B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31" y="3460155"/>
            <a:ext cx="2749421" cy="137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Symbol zastępczy zawartości 7">
            <a:extLst>
              <a:ext uri="{FF2B5EF4-FFF2-40B4-BE49-F238E27FC236}">
                <a16:creationId xmlns:a16="http://schemas.microsoft.com/office/drawing/2014/main" id="{3F7F2494-4BE7-479D-92CC-44279A726DCB}"/>
              </a:ext>
            </a:extLst>
          </p:cNvPr>
          <p:cNvSpPr txBox="1">
            <a:spLocks/>
          </p:cNvSpPr>
          <p:nvPr/>
        </p:nvSpPr>
        <p:spPr bwMode="auto">
          <a:xfrm>
            <a:off x="4173265" y="1499240"/>
            <a:ext cx="34988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l-PL" altLang="pl-PL" sz="1700" b="1" dirty="0">
                <a:solidFill>
                  <a:schemeClr val="accent2">
                    <a:lumMod val="50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PODSUMOWANIE SEZONU NARCIARSKIEGO 2021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altLang="pl-PL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D5FFB3F4-3748-4D76-83E1-63CBE52DFE28}"/>
              </a:ext>
            </a:extLst>
          </p:cNvPr>
          <p:cNvSpPr txBox="1"/>
          <p:nvPr/>
        </p:nvSpPr>
        <p:spPr>
          <a:xfrm>
            <a:off x="0" y="3148170"/>
            <a:ext cx="3931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0" i="0" dirty="0">
                <a:solidFill>
                  <a:srgbClr val="555555"/>
                </a:solidFill>
                <a:effectLst/>
                <a:latin typeface="Helvetica" panose="020B0604020202020204" pitchFamily="34" charset="0"/>
              </a:rPr>
              <a:t> </a:t>
            </a:r>
            <a:r>
              <a:rPr lang="pl-PL" b="1" i="0" dirty="0">
                <a:solidFill>
                  <a:srgbClr val="0000FF"/>
                </a:solidFill>
                <a:effectLst/>
                <a:latin typeface="Helvetica" panose="020B0604020202020204" pitchFamily="34" charset="0"/>
              </a:rPr>
              <a:t>───</a:t>
            </a:r>
            <a:r>
              <a:rPr lang="pl-PL" sz="1400" b="1" i="0" dirty="0">
                <a:solidFill>
                  <a:srgbClr val="0000FF"/>
                </a:solidFill>
                <a:effectLst/>
                <a:latin typeface="Helvetica" panose="020B0604020202020204" pitchFamily="34" charset="0"/>
              </a:rPr>
              <a:t>SPONSOR GŁÓWNY</a:t>
            </a:r>
            <a:r>
              <a:rPr lang="pl-PL" b="1" i="0" dirty="0">
                <a:solidFill>
                  <a:srgbClr val="0000FF"/>
                </a:solidFill>
                <a:effectLst/>
                <a:latin typeface="Helvetica" panose="020B0604020202020204" pitchFamily="34" charset="0"/>
              </a:rPr>
              <a:t>───</a:t>
            </a:r>
            <a:endParaRPr lang="pl-PL" b="1" dirty="0"/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F1057CC1-26E7-4009-B4E9-F8099082B247}"/>
              </a:ext>
            </a:extLst>
          </p:cNvPr>
          <p:cNvSpPr txBox="1"/>
          <p:nvPr/>
        </p:nvSpPr>
        <p:spPr>
          <a:xfrm>
            <a:off x="3912873" y="3114575"/>
            <a:ext cx="3931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0" i="0" dirty="0">
                <a:solidFill>
                  <a:srgbClr val="555555"/>
                </a:solidFill>
                <a:effectLst/>
                <a:latin typeface="Helvetica" panose="020B0604020202020204" pitchFamily="34" charset="0"/>
              </a:rPr>
              <a:t> </a:t>
            </a:r>
            <a:r>
              <a:rPr lang="pl-PL" b="1" i="0" dirty="0">
                <a:solidFill>
                  <a:srgbClr val="0000FF"/>
                </a:solidFill>
                <a:effectLst/>
                <a:latin typeface="Helvetica" panose="020B0604020202020204" pitchFamily="34" charset="0"/>
              </a:rPr>
              <a:t>───</a:t>
            </a:r>
            <a:r>
              <a:rPr lang="pl-PL" sz="1400" b="1" i="0" dirty="0">
                <a:solidFill>
                  <a:srgbClr val="0000FF"/>
                </a:solidFill>
                <a:effectLst/>
                <a:latin typeface="Helvetica" panose="020B0604020202020204" pitchFamily="34" charset="0"/>
              </a:rPr>
              <a:t>WSPÓŁFINANSUJĄCY</a:t>
            </a:r>
            <a:r>
              <a:rPr lang="pl-PL" b="1" i="0" dirty="0">
                <a:solidFill>
                  <a:srgbClr val="0000FF"/>
                </a:solidFill>
                <a:effectLst/>
                <a:latin typeface="Helvetica" panose="020B0604020202020204" pitchFamily="34" charset="0"/>
              </a:rPr>
              <a:t>────</a:t>
            </a:r>
            <a:endParaRPr lang="pl-PL" b="1" dirty="0"/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037EF117-C5F6-4139-86E7-CA7D0CCE7222}"/>
              </a:ext>
            </a:extLst>
          </p:cNvPr>
          <p:cNvSpPr txBox="1"/>
          <p:nvPr/>
        </p:nvSpPr>
        <p:spPr>
          <a:xfrm>
            <a:off x="8472483" y="3131709"/>
            <a:ext cx="3931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0" i="0" dirty="0">
                <a:solidFill>
                  <a:srgbClr val="555555"/>
                </a:solidFill>
                <a:effectLst/>
                <a:latin typeface="Helvetica" panose="020B0604020202020204" pitchFamily="34" charset="0"/>
              </a:rPr>
              <a:t> </a:t>
            </a:r>
            <a:r>
              <a:rPr lang="pl-PL" b="1" i="0" dirty="0">
                <a:solidFill>
                  <a:srgbClr val="0000FF"/>
                </a:solidFill>
                <a:effectLst/>
                <a:latin typeface="Helvetica" panose="020B0604020202020204" pitchFamily="34" charset="0"/>
              </a:rPr>
              <a:t>───</a:t>
            </a:r>
            <a:r>
              <a:rPr lang="pl-PL" sz="1400" b="1" i="0" dirty="0">
                <a:solidFill>
                  <a:srgbClr val="0000FF"/>
                </a:solidFill>
                <a:effectLst/>
                <a:latin typeface="Helvetica" panose="020B0604020202020204" pitchFamily="34" charset="0"/>
              </a:rPr>
              <a:t>SPONSORZY</a:t>
            </a:r>
            <a:r>
              <a:rPr lang="pl-PL" b="1" i="0" dirty="0">
                <a:solidFill>
                  <a:srgbClr val="0000FF"/>
                </a:solidFill>
                <a:effectLst/>
                <a:latin typeface="Helvetica" panose="020B0604020202020204" pitchFamily="34" charset="0"/>
              </a:rPr>
              <a:t>────</a:t>
            </a:r>
            <a:endParaRPr lang="pl-PL" b="1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23477063-D0AD-4B6E-83CC-BBA04B1A3C1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310" y="3479307"/>
            <a:ext cx="1533988" cy="939176"/>
          </a:xfrm>
          <a:prstGeom prst="rect">
            <a:avLst/>
          </a:prstGeom>
        </p:spPr>
      </p:pic>
      <p:sp>
        <p:nvSpPr>
          <p:cNvPr id="31" name="Tytuł 9">
            <a:extLst>
              <a:ext uri="{FF2B5EF4-FFF2-40B4-BE49-F238E27FC236}">
                <a16:creationId xmlns:a16="http://schemas.microsoft.com/office/drawing/2014/main" id="{438884BF-0D65-4EF1-9ADB-04BE5825432F}"/>
              </a:ext>
            </a:extLst>
          </p:cNvPr>
          <p:cNvSpPr txBox="1">
            <a:spLocks/>
          </p:cNvSpPr>
          <p:nvPr/>
        </p:nvSpPr>
        <p:spPr bwMode="auto">
          <a:xfrm>
            <a:off x="838199" y="703673"/>
            <a:ext cx="10833101" cy="405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/>
            <a:r>
              <a:rPr lang="pl-PL" altLang="pl-PL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Podsumowanie sezonu narciarskiego 2021</a:t>
            </a:r>
            <a:endParaRPr lang="pl-PL" sz="2800" dirty="0"/>
          </a:p>
        </p:txBody>
      </p:sp>
      <p:sp>
        <p:nvSpPr>
          <p:cNvPr id="32" name="Tytuł 9">
            <a:extLst>
              <a:ext uri="{FF2B5EF4-FFF2-40B4-BE49-F238E27FC236}">
                <a16:creationId xmlns:a16="http://schemas.microsoft.com/office/drawing/2014/main" id="{025A18E1-C589-429E-869A-235177B395EE}"/>
              </a:ext>
            </a:extLst>
          </p:cNvPr>
          <p:cNvSpPr txBox="1">
            <a:spLocks/>
          </p:cNvSpPr>
          <p:nvPr/>
        </p:nvSpPr>
        <p:spPr bwMode="auto">
          <a:xfrm>
            <a:off x="838198" y="1077802"/>
            <a:ext cx="10833101" cy="405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/>
            <a:r>
              <a:rPr lang="pl-PL" altLang="pl-PL" sz="2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Ustrzyki Dolne, 13 czerwca 2021 r.</a:t>
            </a:r>
            <a:endParaRPr lang="pl-PL" sz="2000" dirty="0"/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8611B7A7-697C-48EC-AF9F-5A26EEDE13E1}"/>
              </a:ext>
            </a:extLst>
          </p:cNvPr>
          <p:cNvSpPr txBox="1"/>
          <p:nvPr/>
        </p:nvSpPr>
        <p:spPr>
          <a:xfrm>
            <a:off x="1650206" y="2011363"/>
            <a:ext cx="3931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0" i="0" dirty="0">
                <a:solidFill>
                  <a:srgbClr val="555555"/>
                </a:solidFill>
                <a:effectLst/>
                <a:latin typeface="Helvetica" panose="020B0604020202020204" pitchFamily="34" charset="0"/>
              </a:rPr>
              <a:t> </a:t>
            </a:r>
            <a:r>
              <a:rPr lang="pl-PL" b="1" i="0" dirty="0">
                <a:solidFill>
                  <a:srgbClr val="0000FF"/>
                </a:solidFill>
                <a:effectLst/>
                <a:latin typeface="Helvetica" panose="020B0604020202020204" pitchFamily="34" charset="0"/>
              </a:rPr>
              <a:t>───</a:t>
            </a:r>
            <a:r>
              <a:rPr lang="pl-PL" sz="1400" b="1" i="0" dirty="0">
                <a:solidFill>
                  <a:srgbClr val="0000FF"/>
                </a:solidFill>
                <a:effectLst/>
                <a:latin typeface="Helvetica" panose="020B0604020202020204" pitchFamily="34" charset="0"/>
              </a:rPr>
              <a:t>PATRONAT HONOROWY</a:t>
            </a:r>
            <a:r>
              <a:rPr lang="pl-PL" b="1" i="0" dirty="0">
                <a:solidFill>
                  <a:srgbClr val="0000FF"/>
                </a:solidFill>
                <a:effectLst/>
                <a:latin typeface="Helvetica" panose="020B0604020202020204" pitchFamily="34" charset="0"/>
              </a:rPr>
              <a:t>───</a:t>
            </a:r>
            <a:endParaRPr lang="pl-PL" b="1" dirty="0"/>
          </a:p>
        </p:txBody>
      </p: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FBD91752-DCA4-42F4-8AF4-85CCE12108F1}"/>
              </a:ext>
            </a:extLst>
          </p:cNvPr>
          <p:cNvCxnSpPr>
            <a:cxnSpLocks/>
          </p:cNvCxnSpPr>
          <p:nvPr/>
        </p:nvCxnSpPr>
        <p:spPr>
          <a:xfrm>
            <a:off x="267891" y="2012472"/>
            <a:ext cx="115240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13">
            <a:extLst>
              <a:ext uri="{FF2B5EF4-FFF2-40B4-BE49-F238E27FC236}">
                <a16:creationId xmlns:a16="http://schemas.microsoft.com/office/drawing/2014/main" id="{D14DD080-79F5-4F74-85BF-3017F2000221}"/>
              </a:ext>
            </a:extLst>
          </p:cNvPr>
          <p:cNvCxnSpPr/>
          <p:nvPr/>
        </p:nvCxnSpPr>
        <p:spPr>
          <a:xfrm>
            <a:off x="267891" y="1482944"/>
            <a:ext cx="115240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pole tekstowe 38">
            <a:extLst>
              <a:ext uri="{FF2B5EF4-FFF2-40B4-BE49-F238E27FC236}">
                <a16:creationId xmlns:a16="http://schemas.microsoft.com/office/drawing/2014/main" id="{99F35237-2FB8-4BC4-86AC-FAB2AD1730C1}"/>
              </a:ext>
            </a:extLst>
          </p:cNvPr>
          <p:cNvSpPr txBox="1"/>
          <p:nvPr/>
        </p:nvSpPr>
        <p:spPr>
          <a:xfrm>
            <a:off x="360099" y="2399308"/>
            <a:ext cx="3931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0" i="0" dirty="0">
                <a:solidFill>
                  <a:srgbClr val="555555"/>
                </a:solidFill>
                <a:effectLst/>
                <a:latin typeface="Helvetica" panose="020B0604020202020204" pitchFamily="34" charset="0"/>
              </a:rPr>
              <a:t> </a:t>
            </a:r>
            <a:r>
              <a:rPr lang="pl-PL" sz="1200" b="1" dirty="0">
                <a:solidFill>
                  <a:srgbClr val="0000FF"/>
                </a:solidFill>
                <a:latin typeface="Helvetica" panose="020B0604020202020204" pitchFamily="34" charset="0"/>
              </a:rPr>
              <a:t>Marszałek </a:t>
            </a:r>
            <a:br>
              <a:rPr lang="pl-PL" sz="1200" b="1" dirty="0">
                <a:solidFill>
                  <a:srgbClr val="0000FF"/>
                </a:solidFill>
                <a:latin typeface="Helvetica" panose="020B0604020202020204" pitchFamily="34" charset="0"/>
              </a:rPr>
            </a:br>
            <a:r>
              <a:rPr lang="pl-PL" sz="1200" b="1" dirty="0">
                <a:solidFill>
                  <a:srgbClr val="0000FF"/>
                </a:solidFill>
                <a:latin typeface="Helvetica" panose="020B0604020202020204" pitchFamily="34" charset="0"/>
              </a:rPr>
              <a:t>Województwa Podkarpackiego</a:t>
            </a:r>
          </a:p>
          <a:p>
            <a:pPr algn="ctr"/>
            <a:r>
              <a:rPr lang="pl-PL" sz="1200" b="1" dirty="0">
                <a:solidFill>
                  <a:srgbClr val="0000FF"/>
                </a:solidFill>
                <a:latin typeface="Helvetica" panose="020B0604020202020204" pitchFamily="34" charset="0"/>
              </a:rPr>
              <a:t>Władysław ortyl</a:t>
            </a:r>
            <a:endParaRPr lang="pl-PL" sz="1200" b="1" dirty="0"/>
          </a:p>
        </p:txBody>
      </p:sp>
      <p:cxnSp>
        <p:nvCxnSpPr>
          <p:cNvPr id="19" name="Łącznik prosty 18">
            <a:extLst>
              <a:ext uri="{FF2B5EF4-FFF2-40B4-BE49-F238E27FC236}">
                <a16:creationId xmlns:a16="http://schemas.microsoft.com/office/drawing/2014/main" id="{32AE9D5D-55E3-4173-9096-C22DD94D05DA}"/>
              </a:ext>
            </a:extLst>
          </p:cNvPr>
          <p:cNvCxnSpPr>
            <a:cxnSpLocks/>
          </p:cNvCxnSpPr>
          <p:nvPr/>
        </p:nvCxnSpPr>
        <p:spPr>
          <a:xfrm>
            <a:off x="366107" y="3131709"/>
            <a:ext cx="114258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pole tekstowe 44">
            <a:extLst>
              <a:ext uri="{FF2B5EF4-FFF2-40B4-BE49-F238E27FC236}">
                <a16:creationId xmlns:a16="http://schemas.microsoft.com/office/drawing/2014/main" id="{2B7C5768-4C17-4B6B-85BA-3E0928ECBF32}"/>
              </a:ext>
            </a:extLst>
          </p:cNvPr>
          <p:cNvSpPr txBox="1"/>
          <p:nvPr/>
        </p:nvSpPr>
        <p:spPr>
          <a:xfrm>
            <a:off x="3543114" y="2500742"/>
            <a:ext cx="3931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0" i="0" dirty="0">
                <a:solidFill>
                  <a:srgbClr val="555555"/>
                </a:solidFill>
                <a:effectLst/>
                <a:latin typeface="Helvetica" panose="020B0604020202020204" pitchFamily="34" charset="0"/>
              </a:rPr>
              <a:t> </a:t>
            </a:r>
            <a:r>
              <a:rPr lang="pl-PL" sz="1200" b="1" dirty="0">
                <a:solidFill>
                  <a:srgbClr val="0000FF"/>
                </a:solidFill>
                <a:latin typeface="Helvetica" panose="020B0604020202020204" pitchFamily="34" charset="0"/>
              </a:rPr>
              <a:t>Marszałek Sejmu VIII Kadencji</a:t>
            </a:r>
            <a:br>
              <a:rPr lang="pl-PL" sz="1200" b="1" dirty="0">
                <a:solidFill>
                  <a:srgbClr val="0000FF"/>
                </a:solidFill>
                <a:latin typeface="Helvetica" panose="020B0604020202020204" pitchFamily="34" charset="0"/>
              </a:rPr>
            </a:br>
            <a:r>
              <a:rPr lang="pl-PL" sz="1200" b="1" dirty="0">
                <a:solidFill>
                  <a:srgbClr val="0000FF"/>
                </a:solidFill>
                <a:latin typeface="Helvetica" panose="020B0604020202020204" pitchFamily="34" charset="0"/>
              </a:rPr>
              <a:t>Marek Kuchciński</a:t>
            </a:r>
            <a:endParaRPr lang="pl-PL" sz="1200" b="1" dirty="0"/>
          </a:p>
        </p:txBody>
      </p:sp>
      <p:pic>
        <p:nvPicPr>
          <p:cNvPr id="27" name="Obraz 26">
            <a:extLst>
              <a:ext uri="{FF2B5EF4-FFF2-40B4-BE49-F238E27FC236}">
                <a16:creationId xmlns:a16="http://schemas.microsoft.com/office/drawing/2014/main" id="{CAA9EF84-29F7-43D8-AA51-601A2D8E72A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08" y="2405111"/>
            <a:ext cx="776246" cy="582753"/>
          </a:xfrm>
          <a:prstGeom prst="rect">
            <a:avLst/>
          </a:prstGeom>
        </p:spPr>
      </p:pic>
      <p:pic>
        <p:nvPicPr>
          <p:cNvPr id="29" name="Obraz 28">
            <a:extLst>
              <a:ext uri="{FF2B5EF4-FFF2-40B4-BE49-F238E27FC236}">
                <a16:creationId xmlns:a16="http://schemas.microsoft.com/office/drawing/2014/main" id="{38BE2D2A-55BB-4BDB-82A7-349E68135DF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251" y="2274702"/>
            <a:ext cx="1904075" cy="667749"/>
          </a:xfrm>
          <a:prstGeom prst="rect">
            <a:avLst/>
          </a:prstGeom>
        </p:spPr>
      </p:pic>
      <p:sp>
        <p:nvSpPr>
          <p:cNvPr id="50" name="pole tekstowe 49">
            <a:extLst>
              <a:ext uri="{FF2B5EF4-FFF2-40B4-BE49-F238E27FC236}">
                <a16:creationId xmlns:a16="http://schemas.microsoft.com/office/drawing/2014/main" id="{1B653A08-1F00-4823-88F2-16CEDC8D9E07}"/>
              </a:ext>
            </a:extLst>
          </p:cNvPr>
          <p:cNvSpPr txBox="1"/>
          <p:nvPr/>
        </p:nvSpPr>
        <p:spPr>
          <a:xfrm>
            <a:off x="7592350" y="2045946"/>
            <a:ext cx="3931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0" i="0" dirty="0">
                <a:solidFill>
                  <a:srgbClr val="555555"/>
                </a:solidFill>
                <a:effectLst/>
                <a:latin typeface="Helvetica" panose="020B0604020202020204" pitchFamily="34" charset="0"/>
              </a:rPr>
              <a:t> </a:t>
            </a:r>
            <a:r>
              <a:rPr lang="pl-PL" b="1" i="0" dirty="0">
                <a:solidFill>
                  <a:srgbClr val="0000FF"/>
                </a:solidFill>
                <a:effectLst/>
                <a:latin typeface="Helvetica" panose="020B0604020202020204" pitchFamily="34" charset="0"/>
              </a:rPr>
              <a:t>───</a:t>
            </a:r>
            <a:r>
              <a:rPr lang="pl-PL" sz="1400" b="1" i="0" dirty="0">
                <a:solidFill>
                  <a:srgbClr val="0000FF"/>
                </a:solidFill>
                <a:effectLst/>
                <a:latin typeface="Helvetica" panose="020B0604020202020204" pitchFamily="34" charset="0"/>
              </a:rPr>
              <a:t>PATRONAT MEDIALNY</a:t>
            </a:r>
            <a:r>
              <a:rPr lang="pl-PL" b="1" i="0" dirty="0">
                <a:solidFill>
                  <a:srgbClr val="0000FF"/>
                </a:solidFill>
                <a:effectLst/>
                <a:latin typeface="Helvetica" panose="020B0604020202020204" pitchFamily="34" charset="0"/>
              </a:rPr>
              <a:t>───</a:t>
            </a:r>
            <a:endParaRPr lang="pl-PL" b="1" dirty="0"/>
          </a:p>
        </p:txBody>
      </p:sp>
      <p:pic>
        <p:nvPicPr>
          <p:cNvPr id="34" name="Obraz 33">
            <a:extLst>
              <a:ext uri="{FF2B5EF4-FFF2-40B4-BE49-F238E27FC236}">
                <a16:creationId xmlns:a16="http://schemas.microsoft.com/office/drawing/2014/main" id="{2E6F3310-D236-4AA3-B0AA-44F35280E7C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225" y="2414267"/>
            <a:ext cx="1344816" cy="582753"/>
          </a:xfrm>
          <a:prstGeom prst="rect">
            <a:avLst/>
          </a:prstGeom>
        </p:spPr>
      </p:pic>
      <p:cxnSp>
        <p:nvCxnSpPr>
          <p:cNvPr id="36" name="Łącznik prosty 35">
            <a:extLst>
              <a:ext uri="{FF2B5EF4-FFF2-40B4-BE49-F238E27FC236}">
                <a16:creationId xmlns:a16="http://schemas.microsoft.com/office/drawing/2014/main" id="{7BFB43B5-C9A4-491A-A619-CCEC411C2F73}"/>
              </a:ext>
            </a:extLst>
          </p:cNvPr>
          <p:cNvCxnSpPr/>
          <p:nvPr/>
        </p:nvCxnSpPr>
        <p:spPr>
          <a:xfrm>
            <a:off x="229131" y="4588933"/>
            <a:ext cx="1156281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Obraz 37">
            <a:extLst>
              <a:ext uri="{FF2B5EF4-FFF2-40B4-BE49-F238E27FC236}">
                <a16:creationId xmlns:a16="http://schemas.microsoft.com/office/drawing/2014/main" id="{91A1B709-5EE8-4DF0-BB7E-370F17634BD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071" y="4872147"/>
            <a:ext cx="1326909" cy="552496"/>
          </a:xfrm>
          <a:prstGeom prst="rect">
            <a:avLst/>
          </a:prstGeom>
        </p:spPr>
      </p:pic>
      <p:pic>
        <p:nvPicPr>
          <p:cNvPr id="41" name="Obraz 40">
            <a:extLst>
              <a:ext uri="{FF2B5EF4-FFF2-40B4-BE49-F238E27FC236}">
                <a16:creationId xmlns:a16="http://schemas.microsoft.com/office/drawing/2014/main" id="{15CF26D8-601B-4ABE-BB10-C0ED4E1C4A7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594" y="4940138"/>
            <a:ext cx="1071454" cy="570571"/>
          </a:xfrm>
          <a:prstGeom prst="rect">
            <a:avLst/>
          </a:prstGeom>
        </p:spPr>
      </p:pic>
      <p:pic>
        <p:nvPicPr>
          <p:cNvPr id="43" name="Obraz 42">
            <a:extLst>
              <a:ext uri="{FF2B5EF4-FFF2-40B4-BE49-F238E27FC236}">
                <a16:creationId xmlns:a16="http://schemas.microsoft.com/office/drawing/2014/main" id="{526ED759-5D3C-4AFC-899F-E3673AB8CD3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155" y="4654145"/>
            <a:ext cx="893397" cy="885826"/>
          </a:xfrm>
          <a:prstGeom prst="rect">
            <a:avLst/>
          </a:prstGeom>
        </p:spPr>
      </p:pic>
      <p:sp>
        <p:nvSpPr>
          <p:cNvPr id="64" name="pole tekstowe 63">
            <a:extLst>
              <a:ext uri="{FF2B5EF4-FFF2-40B4-BE49-F238E27FC236}">
                <a16:creationId xmlns:a16="http://schemas.microsoft.com/office/drawing/2014/main" id="{E0B98509-0D7B-4A14-840D-C2EA0240AE28}"/>
              </a:ext>
            </a:extLst>
          </p:cNvPr>
          <p:cNvSpPr txBox="1"/>
          <p:nvPr/>
        </p:nvSpPr>
        <p:spPr>
          <a:xfrm>
            <a:off x="8675474" y="4922504"/>
            <a:ext cx="2747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0" i="0" dirty="0">
                <a:solidFill>
                  <a:srgbClr val="555555"/>
                </a:solidFill>
                <a:effectLst/>
                <a:latin typeface="Helvetica" panose="020B0604020202020204" pitchFamily="34" charset="0"/>
              </a:rPr>
              <a:t> </a:t>
            </a:r>
            <a:r>
              <a:rPr lang="pl-PL" sz="1200" b="1" i="0" dirty="0">
                <a:solidFill>
                  <a:srgbClr val="0000FF"/>
                </a:solidFill>
                <a:effectLst/>
                <a:latin typeface="Helvetica" panose="020B0604020202020204" pitchFamily="34" charset="0"/>
              </a:rPr>
              <a:t>MKS Halicz </a:t>
            </a:r>
          </a:p>
          <a:p>
            <a:pPr algn="ctr"/>
            <a:r>
              <a:rPr lang="pl-PL" sz="1200" b="1" i="0" dirty="0">
                <a:solidFill>
                  <a:srgbClr val="0000FF"/>
                </a:solidFill>
                <a:effectLst/>
                <a:latin typeface="Helvetica" panose="020B0604020202020204" pitchFamily="34" charset="0"/>
              </a:rPr>
              <a:t>Ustrzyki Dolne</a:t>
            </a:r>
            <a:endParaRPr lang="pl-PL" sz="1200" b="1" dirty="0"/>
          </a:p>
        </p:txBody>
      </p:sp>
      <p:pic>
        <p:nvPicPr>
          <p:cNvPr id="46" name="Obraz 45">
            <a:extLst>
              <a:ext uri="{FF2B5EF4-FFF2-40B4-BE49-F238E27FC236}">
                <a16:creationId xmlns:a16="http://schemas.microsoft.com/office/drawing/2014/main" id="{7B1A7376-A49F-4E80-BBF2-CA1821F1F7C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430" y="5516618"/>
            <a:ext cx="1233643" cy="1233643"/>
          </a:xfrm>
          <a:prstGeom prst="rect">
            <a:avLst/>
          </a:prstGeom>
        </p:spPr>
      </p:pic>
      <p:pic>
        <p:nvPicPr>
          <p:cNvPr id="51" name="Obraz 50">
            <a:extLst>
              <a:ext uri="{FF2B5EF4-FFF2-40B4-BE49-F238E27FC236}">
                <a16:creationId xmlns:a16="http://schemas.microsoft.com/office/drawing/2014/main" id="{BCB47D21-080B-4C7F-BAB1-93D7EC9CDD4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394" y="5741645"/>
            <a:ext cx="707528" cy="783587"/>
          </a:xfrm>
          <a:prstGeom prst="rect">
            <a:avLst/>
          </a:prstGeom>
        </p:spPr>
      </p:pic>
      <p:pic>
        <p:nvPicPr>
          <p:cNvPr id="55" name="Obraz 54">
            <a:extLst>
              <a:ext uri="{FF2B5EF4-FFF2-40B4-BE49-F238E27FC236}">
                <a16:creationId xmlns:a16="http://schemas.microsoft.com/office/drawing/2014/main" id="{66604A3B-03BE-4216-B514-4222786E4D5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385" y="4880130"/>
            <a:ext cx="583233" cy="722441"/>
          </a:xfrm>
          <a:prstGeom prst="rect">
            <a:avLst/>
          </a:prstGeom>
        </p:spPr>
      </p:pic>
      <p:pic>
        <p:nvPicPr>
          <p:cNvPr id="77" name="Obraz 76">
            <a:extLst>
              <a:ext uri="{FF2B5EF4-FFF2-40B4-BE49-F238E27FC236}">
                <a16:creationId xmlns:a16="http://schemas.microsoft.com/office/drawing/2014/main" id="{3FFECC7B-A419-44A8-83B9-F4B5539030D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512" y="5610719"/>
            <a:ext cx="794734" cy="88215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7DADFC5E-8EA1-44C5-BB6F-CF8CA011AB1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671" y="3519238"/>
            <a:ext cx="854496" cy="85449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377031EC-7D93-4E5E-B1C3-751CF815CC2F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164" y="4822337"/>
            <a:ext cx="639148" cy="8380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Obraz 29">
            <a:extLst>
              <a:ext uri="{FF2B5EF4-FFF2-40B4-BE49-F238E27FC236}">
                <a16:creationId xmlns:a16="http://schemas.microsoft.com/office/drawing/2014/main" id="{82937FAE-6C92-4BBF-83B4-E3C0512DA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50" y="5005389"/>
            <a:ext cx="834383" cy="93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Obraz 35">
            <a:extLst>
              <a:ext uri="{FF2B5EF4-FFF2-40B4-BE49-F238E27FC236}">
                <a16:creationId xmlns:a16="http://schemas.microsoft.com/office/drawing/2014/main" id="{B1979C46-D17B-4D3F-A7FD-AAF345A60C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225" y="5056189"/>
            <a:ext cx="834383" cy="971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Obraz 18">
            <a:extLst>
              <a:ext uri="{FF2B5EF4-FFF2-40B4-BE49-F238E27FC236}">
                <a16:creationId xmlns:a16="http://schemas.microsoft.com/office/drawing/2014/main" id="{FED6843D-009A-4666-99FD-AD323D2462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906" y="5037933"/>
            <a:ext cx="849221" cy="93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2" name="Obraz 15">
            <a:extLst>
              <a:ext uri="{FF2B5EF4-FFF2-40B4-BE49-F238E27FC236}">
                <a16:creationId xmlns:a16="http://schemas.microsoft.com/office/drawing/2014/main" id="{AEFECD1C-39DB-4D39-977B-C86B9D2776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6888" y="514349"/>
            <a:ext cx="10223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3" name="Obraz 21">
            <a:extLst>
              <a:ext uri="{FF2B5EF4-FFF2-40B4-BE49-F238E27FC236}">
                <a16:creationId xmlns:a16="http://schemas.microsoft.com/office/drawing/2014/main" id="{FB63020B-8D78-4956-92DA-CA31342D7D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4013" y="2057930"/>
            <a:ext cx="1425575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4" name="Obraz 15">
            <a:extLst>
              <a:ext uri="{FF2B5EF4-FFF2-40B4-BE49-F238E27FC236}">
                <a16:creationId xmlns:a16="http://schemas.microsoft.com/office/drawing/2014/main" id="{393BF849-58D5-4BE6-AE48-9CA33778A1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5575" y="3587230"/>
            <a:ext cx="1876425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2EF526E1-DCFE-4EF2-B4AF-0A0B6113B1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200"/>
            <a:ext cx="2222764" cy="1108604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D8467442-AE38-4B06-8682-095E26BFA2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60" y="1576732"/>
            <a:ext cx="893397" cy="885826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45D93C39-6D60-4D26-8AAA-E5D7837D1390}"/>
              </a:ext>
            </a:extLst>
          </p:cNvPr>
          <p:cNvSpPr txBox="1"/>
          <p:nvPr/>
        </p:nvSpPr>
        <p:spPr>
          <a:xfrm>
            <a:off x="-525212" y="2486370"/>
            <a:ext cx="2747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0" i="0" dirty="0">
                <a:solidFill>
                  <a:srgbClr val="555555"/>
                </a:solidFill>
                <a:effectLst/>
                <a:latin typeface="Helvetica" panose="020B0604020202020204" pitchFamily="34" charset="0"/>
              </a:rPr>
              <a:t> </a:t>
            </a:r>
            <a:r>
              <a:rPr lang="pl-PL" sz="1200" b="1" i="0" dirty="0">
                <a:solidFill>
                  <a:srgbClr val="0000FF"/>
                </a:solidFill>
                <a:effectLst/>
                <a:latin typeface="Helvetica" panose="020B0604020202020204" pitchFamily="34" charset="0"/>
              </a:rPr>
              <a:t>MKS Halicz </a:t>
            </a:r>
          </a:p>
          <a:p>
            <a:pPr algn="ctr"/>
            <a:r>
              <a:rPr lang="pl-PL" sz="1200" b="1" i="0" dirty="0">
                <a:solidFill>
                  <a:srgbClr val="0000FF"/>
                </a:solidFill>
                <a:effectLst/>
                <a:latin typeface="Helvetica" panose="020B0604020202020204" pitchFamily="34" charset="0"/>
              </a:rPr>
              <a:t>Ustrzyki Dolne</a:t>
            </a:r>
            <a:endParaRPr lang="pl-PL" sz="1200" b="1" dirty="0"/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C194A3A1-9C57-40CE-87B5-FD0AC5C1277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13" y="3106139"/>
            <a:ext cx="763038" cy="962181"/>
          </a:xfrm>
          <a:prstGeom prst="rect">
            <a:avLst/>
          </a:prstGeom>
        </p:spPr>
      </p:pic>
      <p:pic>
        <p:nvPicPr>
          <p:cNvPr id="19" name="Obraz 17">
            <a:extLst>
              <a:ext uri="{FF2B5EF4-FFF2-40B4-BE49-F238E27FC236}">
                <a16:creationId xmlns:a16="http://schemas.microsoft.com/office/drawing/2014/main" id="{77896B09-EA8D-40BA-90C8-387DA025601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825" y="4960939"/>
            <a:ext cx="985200" cy="109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pole tekstowe 1">
            <a:extLst>
              <a:ext uri="{FF2B5EF4-FFF2-40B4-BE49-F238E27FC236}">
                <a16:creationId xmlns:a16="http://schemas.microsoft.com/office/drawing/2014/main" id="{78DE9DFA-2730-42D7-B3C6-55A6047A90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1398" y="968599"/>
            <a:ext cx="83243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Ctr="1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36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Dziewczęta - ur. 2011-2012 r.</a:t>
            </a:r>
          </a:p>
        </p:txBody>
      </p:sp>
      <p:sp>
        <p:nvSpPr>
          <p:cNvPr id="15" name="pole tekstowe 1">
            <a:extLst>
              <a:ext uri="{FF2B5EF4-FFF2-40B4-BE49-F238E27FC236}">
                <a16:creationId xmlns:a16="http://schemas.microsoft.com/office/drawing/2014/main" id="{1139AD95-6A00-4CA4-AFD3-016511F0C3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808" y="556293"/>
            <a:ext cx="692950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Ctr="1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Podkarpacka Liga w biegach narciarskich</a:t>
            </a:r>
          </a:p>
        </p:txBody>
      </p:sp>
      <p:pic>
        <p:nvPicPr>
          <p:cNvPr id="20" name="Obraz 17">
            <a:extLst>
              <a:ext uri="{FF2B5EF4-FFF2-40B4-BE49-F238E27FC236}">
                <a16:creationId xmlns:a16="http://schemas.microsoft.com/office/drawing/2014/main" id="{1C7024C2-B589-4193-B28D-B77000F7B7B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2742" y="5056189"/>
            <a:ext cx="842668" cy="996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biekt 1">
            <a:extLst>
              <a:ext uri="{FF2B5EF4-FFF2-40B4-BE49-F238E27FC236}">
                <a16:creationId xmlns:a16="http://schemas.microsoft.com/office/drawing/2014/main" id="{393FD349-339E-48D7-A0F3-105E28A57AB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9956526"/>
              </p:ext>
            </p:extLst>
          </p:nvPr>
        </p:nvGraphicFramePr>
        <p:xfrm>
          <a:off x="1976538" y="1721802"/>
          <a:ext cx="7920000" cy="288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14" imgW="5276702" imgH="1342889" progId="Excel.Sheet.12">
                  <p:embed/>
                </p:oleObj>
              </mc:Choice>
              <mc:Fallback>
                <p:oleObj name="Worksheet" r:id="rId14" imgW="5276702" imgH="134288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976538" y="1721802"/>
                        <a:ext cx="7920000" cy="288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352132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pole tekstowe 1">
            <a:extLst>
              <a:ext uri="{FF2B5EF4-FFF2-40B4-BE49-F238E27FC236}">
                <a16:creationId xmlns:a16="http://schemas.microsoft.com/office/drawing/2014/main" id="{020D4F71-17A9-4246-8BAF-7F788A259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1399" y="987901"/>
            <a:ext cx="83243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Ctr="1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Chłopcy ur. w 2011-2012</a:t>
            </a:r>
          </a:p>
        </p:txBody>
      </p:sp>
      <p:pic>
        <p:nvPicPr>
          <p:cNvPr id="5123" name="Obraz 9">
            <a:extLst>
              <a:ext uri="{FF2B5EF4-FFF2-40B4-BE49-F238E27FC236}">
                <a16:creationId xmlns:a16="http://schemas.microsoft.com/office/drawing/2014/main" id="{43291E03-A351-4377-AF54-71BF2DAF4F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75" y="5503863"/>
            <a:ext cx="1143000" cy="112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Obraz 13">
            <a:extLst>
              <a:ext uri="{FF2B5EF4-FFF2-40B4-BE49-F238E27FC236}">
                <a16:creationId xmlns:a16="http://schemas.microsoft.com/office/drawing/2014/main" id="{FC4ECD93-3220-41C0-A303-64879E17A2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101" y="5472905"/>
            <a:ext cx="13081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Obraz 15">
            <a:extLst>
              <a:ext uri="{FF2B5EF4-FFF2-40B4-BE49-F238E27FC236}">
                <a16:creationId xmlns:a16="http://schemas.microsoft.com/office/drawing/2014/main" id="{BABFC39E-F075-4AD7-8435-11A79EF245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3358291"/>
            <a:ext cx="1185862" cy="131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Obraz 17">
            <a:extLst>
              <a:ext uri="{FF2B5EF4-FFF2-40B4-BE49-F238E27FC236}">
                <a16:creationId xmlns:a16="http://schemas.microsoft.com/office/drawing/2014/main" id="{38F07E72-750F-47CC-A706-F9A3980066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1931988"/>
            <a:ext cx="1157288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Obraz 29">
            <a:extLst>
              <a:ext uri="{FF2B5EF4-FFF2-40B4-BE49-F238E27FC236}">
                <a16:creationId xmlns:a16="http://schemas.microsoft.com/office/drawing/2014/main" id="{4C9EE9BF-4ECB-4086-B72C-41C0CCFC48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038" y="1799557"/>
            <a:ext cx="1084261" cy="121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Obraz 31">
            <a:extLst>
              <a:ext uri="{FF2B5EF4-FFF2-40B4-BE49-F238E27FC236}">
                <a16:creationId xmlns:a16="http://schemas.microsoft.com/office/drawing/2014/main" id="{5479125B-2EDB-4467-9458-800D2269FC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525" y="5459413"/>
            <a:ext cx="1095375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Obraz 17">
            <a:extLst>
              <a:ext uri="{FF2B5EF4-FFF2-40B4-BE49-F238E27FC236}">
                <a16:creationId xmlns:a16="http://schemas.microsoft.com/office/drawing/2014/main" id="{D0E15483-680C-4AA7-B356-3F4925CA10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8310" y="749300"/>
            <a:ext cx="25749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Obraz 18">
            <a:extLst>
              <a:ext uri="{FF2B5EF4-FFF2-40B4-BE49-F238E27FC236}">
                <a16:creationId xmlns:a16="http://schemas.microsoft.com/office/drawing/2014/main" id="{D81142E3-C66C-480B-9CA0-BA5BDE0815B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394" y="5537993"/>
            <a:ext cx="1282700" cy="98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86" name="Obraz 18">
            <a:extLst>
              <a:ext uri="{FF2B5EF4-FFF2-40B4-BE49-F238E27FC236}">
                <a16:creationId xmlns:a16="http://schemas.microsoft.com/office/drawing/2014/main" id="{D67DD0BE-A948-45D5-A1C4-47CF93644DC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811" y="2962210"/>
            <a:ext cx="2128838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Obraz 7">
            <a:extLst>
              <a:ext uri="{FF2B5EF4-FFF2-40B4-BE49-F238E27FC236}">
                <a16:creationId xmlns:a16="http://schemas.microsoft.com/office/drawing/2014/main" id="{5483F26F-3BD0-4184-A8A8-0E9ADBFDE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46" y="5727169"/>
            <a:ext cx="2110356" cy="74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27E4611B-B00A-4BF5-9835-93B75343F7F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198" y="5601593"/>
            <a:ext cx="1530613" cy="815082"/>
          </a:xfrm>
          <a:prstGeom prst="rect">
            <a:avLst/>
          </a:prstGeom>
        </p:spPr>
      </p:pic>
      <p:pic>
        <p:nvPicPr>
          <p:cNvPr id="23" name="Obraz 11">
            <a:extLst>
              <a:ext uri="{FF2B5EF4-FFF2-40B4-BE49-F238E27FC236}">
                <a16:creationId xmlns:a16="http://schemas.microsoft.com/office/drawing/2014/main" id="{4C6D55C9-8244-4D33-80A2-CAF9F36F8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282491"/>
            <a:ext cx="2749421" cy="137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pole tekstowe 1">
            <a:extLst>
              <a:ext uri="{FF2B5EF4-FFF2-40B4-BE49-F238E27FC236}">
                <a16:creationId xmlns:a16="http://schemas.microsoft.com/office/drawing/2014/main" id="{7885A1EE-95A4-4262-B934-A9AF0E1E5A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808" y="556293"/>
            <a:ext cx="692950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Ctr="1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Podkarpacka Liga w narciarstwie alpejskim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877CDA95-F960-4F6F-97FB-91440E07C79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038" y="5363210"/>
            <a:ext cx="961496" cy="1149667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C3AFE8FD-05CA-4344-8D3D-4E693A3A2CD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006" y="3919315"/>
            <a:ext cx="1533988" cy="939176"/>
          </a:xfrm>
          <a:prstGeom prst="rect">
            <a:avLst/>
          </a:prstGeom>
        </p:spPr>
      </p:pic>
      <p:graphicFrame>
        <p:nvGraphicFramePr>
          <p:cNvPr id="2" name="Obiekt 1">
            <a:extLst>
              <a:ext uri="{FF2B5EF4-FFF2-40B4-BE49-F238E27FC236}">
                <a16:creationId xmlns:a16="http://schemas.microsoft.com/office/drawing/2014/main" id="{47569344-5599-4B10-9351-6B0B804057A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52477"/>
              </p:ext>
            </p:extLst>
          </p:nvPr>
        </p:nvGraphicFramePr>
        <p:xfrm>
          <a:off x="2059154" y="1893308"/>
          <a:ext cx="7920000" cy="288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-Enabled Worksheet" r:id="rId17" imgW="5086452" imgH="1342889" progId="Excel.SheetMacroEnabled.12">
                  <p:embed/>
                </p:oleObj>
              </mc:Choice>
              <mc:Fallback>
                <p:oleObj name="Macro-Enabled Worksheet" r:id="rId17" imgW="5086452" imgH="1342889" progId="Excel.SheetMacroEnabled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2059154" y="1893308"/>
                        <a:ext cx="7920000" cy="288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779946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Obraz 29">
            <a:extLst>
              <a:ext uri="{FF2B5EF4-FFF2-40B4-BE49-F238E27FC236}">
                <a16:creationId xmlns:a16="http://schemas.microsoft.com/office/drawing/2014/main" id="{82937FAE-6C92-4BBF-83B4-E3C0512DA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50" y="5005389"/>
            <a:ext cx="834383" cy="93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Obraz 35">
            <a:extLst>
              <a:ext uri="{FF2B5EF4-FFF2-40B4-BE49-F238E27FC236}">
                <a16:creationId xmlns:a16="http://schemas.microsoft.com/office/drawing/2014/main" id="{B1979C46-D17B-4D3F-A7FD-AAF345A60C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225" y="5056189"/>
            <a:ext cx="834383" cy="971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Obraz 18">
            <a:extLst>
              <a:ext uri="{FF2B5EF4-FFF2-40B4-BE49-F238E27FC236}">
                <a16:creationId xmlns:a16="http://schemas.microsoft.com/office/drawing/2014/main" id="{FED6843D-009A-4666-99FD-AD323D2462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906" y="5037933"/>
            <a:ext cx="849221" cy="93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2" name="Obraz 15">
            <a:extLst>
              <a:ext uri="{FF2B5EF4-FFF2-40B4-BE49-F238E27FC236}">
                <a16:creationId xmlns:a16="http://schemas.microsoft.com/office/drawing/2014/main" id="{AEFECD1C-39DB-4D39-977B-C86B9D2776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6888" y="514349"/>
            <a:ext cx="10223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3" name="Obraz 21">
            <a:extLst>
              <a:ext uri="{FF2B5EF4-FFF2-40B4-BE49-F238E27FC236}">
                <a16:creationId xmlns:a16="http://schemas.microsoft.com/office/drawing/2014/main" id="{FB63020B-8D78-4956-92DA-CA31342D7D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4013" y="2057930"/>
            <a:ext cx="1425575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4" name="Obraz 15">
            <a:extLst>
              <a:ext uri="{FF2B5EF4-FFF2-40B4-BE49-F238E27FC236}">
                <a16:creationId xmlns:a16="http://schemas.microsoft.com/office/drawing/2014/main" id="{393BF849-58D5-4BE6-AE48-9CA33778A1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5575" y="3587230"/>
            <a:ext cx="1876425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2EF526E1-DCFE-4EF2-B4AF-0A0B6113B1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200"/>
            <a:ext cx="2222764" cy="1108604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D8467442-AE38-4B06-8682-095E26BFA2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60" y="1576732"/>
            <a:ext cx="893397" cy="885826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45D93C39-6D60-4D26-8AAA-E5D7837D1390}"/>
              </a:ext>
            </a:extLst>
          </p:cNvPr>
          <p:cNvSpPr txBox="1"/>
          <p:nvPr/>
        </p:nvSpPr>
        <p:spPr>
          <a:xfrm>
            <a:off x="-525212" y="2486370"/>
            <a:ext cx="2747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0" i="0" dirty="0">
                <a:solidFill>
                  <a:srgbClr val="555555"/>
                </a:solidFill>
                <a:effectLst/>
                <a:latin typeface="Helvetica" panose="020B0604020202020204" pitchFamily="34" charset="0"/>
              </a:rPr>
              <a:t> </a:t>
            </a:r>
            <a:r>
              <a:rPr lang="pl-PL" sz="1200" b="1" i="0" dirty="0">
                <a:solidFill>
                  <a:srgbClr val="0000FF"/>
                </a:solidFill>
                <a:effectLst/>
                <a:latin typeface="Helvetica" panose="020B0604020202020204" pitchFamily="34" charset="0"/>
              </a:rPr>
              <a:t>MKS Halicz </a:t>
            </a:r>
          </a:p>
          <a:p>
            <a:pPr algn="ctr"/>
            <a:r>
              <a:rPr lang="pl-PL" sz="1200" b="1" i="0" dirty="0">
                <a:solidFill>
                  <a:srgbClr val="0000FF"/>
                </a:solidFill>
                <a:effectLst/>
                <a:latin typeface="Helvetica" panose="020B0604020202020204" pitchFamily="34" charset="0"/>
              </a:rPr>
              <a:t>Ustrzyki Dolne</a:t>
            </a:r>
            <a:endParaRPr lang="pl-PL" sz="1200" b="1" dirty="0"/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C194A3A1-9C57-40CE-87B5-FD0AC5C1277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13" y="3106139"/>
            <a:ext cx="763038" cy="962181"/>
          </a:xfrm>
          <a:prstGeom prst="rect">
            <a:avLst/>
          </a:prstGeom>
        </p:spPr>
      </p:pic>
      <p:pic>
        <p:nvPicPr>
          <p:cNvPr id="19" name="Obraz 17">
            <a:extLst>
              <a:ext uri="{FF2B5EF4-FFF2-40B4-BE49-F238E27FC236}">
                <a16:creationId xmlns:a16="http://schemas.microsoft.com/office/drawing/2014/main" id="{77896B09-EA8D-40BA-90C8-387DA025601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825" y="4960939"/>
            <a:ext cx="985200" cy="109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pole tekstowe 1">
            <a:extLst>
              <a:ext uri="{FF2B5EF4-FFF2-40B4-BE49-F238E27FC236}">
                <a16:creationId xmlns:a16="http://schemas.microsoft.com/office/drawing/2014/main" id="{78DE9DFA-2730-42D7-B3C6-55A6047A90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1398" y="968599"/>
            <a:ext cx="83243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Ctr="1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36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Chłopcy - ur. 2011-2012 r.</a:t>
            </a:r>
          </a:p>
        </p:txBody>
      </p:sp>
      <p:sp>
        <p:nvSpPr>
          <p:cNvPr id="15" name="pole tekstowe 1">
            <a:extLst>
              <a:ext uri="{FF2B5EF4-FFF2-40B4-BE49-F238E27FC236}">
                <a16:creationId xmlns:a16="http://schemas.microsoft.com/office/drawing/2014/main" id="{1139AD95-6A00-4CA4-AFD3-016511F0C3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808" y="556293"/>
            <a:ext cx="692950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Ctr="1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Podkarpacka Liga w biegach narciarskich</a:t>
            </a:r>
          </a:p>
        </p:txBody>
      </p:sp>
      <p:pic>
        <p:nvPicPr>
          <p:cNvPr id="20" name="Obraz 17">
            <a:extLst>
              <a:ext uri="{FF2B5EF4-FFF2-40B4-BE49-F238E27FC236}">
                <a16:creationId xmlns:a16="http://schemas.microsoft.com/office/drawing/2014/main" id="{1C7024C2-B589-4193-B28D-B77000F7B7B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2742" y="5056189"/>
            <a:ext cx="842668" cy="996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biekt 1">
            <a:extLst>
              <a:ext uri="{FF2B5EF4-FFF2-40B4-BE49-F238E27FC236}">
                <a16:creationId xmlns:a16="http://schemas.microsoft.com/office/drawing/2014/main" id="{D996FC51-D2A5-4032-B09B-9AEC07F081B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4432259"/>
              </p:ext>
            </p:extLst>
          </p:nvPr>
        </p:nvGraphicFramePr>
        <p:xfrm>
          <a:off x="1863425" y="1777813"/>
          <a:ext cx="7920000" cy="288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14" imgW="5276702" imgH="1342889" progId="Excel.Sheet.12">
                  <p:embed/>
                </p:oleObj>
              </mc:Choice>
              <mc:Fallback>
                <p:oleObj name="Worksheet" r:id="rId14" imgW="5276702" imgH="134288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863425" y="1777813"/>
                        <a:ext cx="7920000" cy="288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671337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pole tekstowe 1">
            <a:extLst>
              <a:ext uri="{FF2B5EF4-FFF2-40B4-BE49-F238E27FC236}">
                <a16:creationId xmlns:a16="http://schemas.microsoft.com/office/drawing/2014/main" id="{020D4F71-17A9-4246-8BAF-7F788A259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1399" y="987901"/>
            <a:ext cx="83243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Ctr="1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Dziewczęta - ur. w 2009-2010</a:t>
            </a:r>
          </a:p>
        </p:txBody>
      </p:sp>
      <p:pic>
        <p:nvPicPr>
          <p:cNvPr id="5123" name="Obraz 9">
            <a:extLst>
              <a:ext uri="{FF2B5EF4-FFF2-40B4-BE49-F238E27FC236}">
                <a16:creationId xmlns:a16="http://schemas.microsoft.com/office/drawing/2014/main" id="{43291E03-A351-4377-AF54-71BF2DAF4F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75" y="5503863"/>
            <a:ext cx="1143000" cy="112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Obraz 13">
            <a:extLst>
              <a:ext uri="{FF2B5EF4-FFF2-40B4-BE49-F238E27FC236}">
                <a16:creationId xmlns:a16="http://schemas.microsoft.com/office/drawing/2014/main" id="{FC4ECD93-3220-41C0-A303-64879E17A2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101" y="5472905"/>
            <a:ext cx="13081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Obraz 15">
            <a:extLst>
              <a:ext uri="{FF2B5EF4-FFF2-40B4-BE49-F238E27FC236}">
                <a16:creationId xmlns:a16="http://schemas.microsoft.com/office/drawing/2014/main" id="{BABFC39E-F075-4AD7-8435-11A79EF245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3358291"/>
            <a:ext cx="1185862" cy="131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Obraz 17">
            <a:extLst>
              <a:ext uri="{FF2B5EF4-FFF2-40B4-BE49-F238E27FC236}">
                <a16:creationId xmlns:a16="http://schemas.microsoft.com/office/drawing/2014/main" id="{38F07E72-750F-47CC-A706-F9A3980066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1931988"/>
            <a:ext cx="1157288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Obraz 29">
            <a:extLst>
              <a:ext uri="{FF2B5EF4-FFF2-40B4-BE49-F238E27FC236}">
                <a16:creationId xmlns:a16="http://schemas.microsoft.com/office/drawing/2014/main" id="{4C9EE9BF-4ECB-4086-B72C-41C0CCFC48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038" y="1799557"/>
            <a:ext cx="1084261" cy="121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Obraz 31">
            <a:extLst>
              <a:ext uri="{FF2B5EF4-FFF2-40B4-BE49-F238E27FC236}">
                <a16:creationId xmlns:a16="http://schemas.microsoft.com/office/drawing/2014/main" id="{5479125B-2EDB-4467-9458-800D2269FC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525" y="5459413"/>
            <a:ext cx="1095375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Obraz 17">
            <a:extLst>
              <a:ext uri="{FF2B5EF4-FFF2-40B4-BE49-F238E27FC236}">
                <a16:creationId xmlns:a16="http://schemas.microsoft.com/office/drawing/2014/main" id="{D0E15483-680C-4AA7-B356-3F4925CA10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8310" y="749300"/>
            <a:ext cx="25749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Obraz 18">
            <a:extLst>
              <a:ext uri="{FF2B5EF4-FFF2-40B4-BE49-F238E27FC236}">
                <a16:creationId xmlns:a16="http://schemas.microsoft.com/office/drawing/2014/main" id="{D81142E3-C66C-480B-9CA0-BA5BDE0815B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394" y="5537993"/>
            <a:ext cx="1282700" cy="98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86" name="Obraz 18">
            <a:extLst>
              <a:ext uri="{FF2B5EF4-FFF2-40B4-BE49-F238E27FC236}">
                <a16:creationId xmlns:a16="http://schemas.microsoft.com/office/drawing/2014/main" id="{D67DD0BE-A948-45D5-A1C4-47CF93644DC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811" y="2962210"/>
            <a:ext cx="2128838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Obraz 7">
            <a:extLst>
              <a:ext uri="{FF2B5EF4-FFF2-40B4-BE49-F238E27FC236}">
                <a16:creationId xmlns:a16="http://schemas.microsoft.com/office/drawing/2014/main" id="{5483F26F-3BD0-4184-A8A8-0E9ADBFDE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46" y="5727169"/>
            <a:ext cx="2110356" cy="74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27E4611B-B00A-4BF5-9835-93B75343F7F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198" y="5601593"/>
            <a:ext cx="1530613" cy="815082"/>
          </a:xfrm>
          <a:prstGeom prst="rect">
            <a:avLst/>
          </a:prstGeom>
        </p:spPr>
      </p:pic>
      <p:pic>
        <p:nvPicPr>
          <p:cNvPr id="23" name="Obraz 11">
            <a:extLst>
              <a:ext uri="{FF2B5EF4-FFF2-40B4-BE49-F238E27FC236}">
                <a16:creationId xmlns:a16="http://schemas.microsoft.com/office/drawing/2014/main" id="{4C6D55C9-8244-4D33-80A2-CAF9F36F8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282491"/>
            <a:ext cx="2749421" cy="137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pole tekstowe 1">
            <a:extLst>
              <a:ext uri="{FF2B5EF4-FFF2-40B4-BE49-F238E27FC236}">
                <a16:creationId xmlns:a16="http://schemas.microsoft.com/office/drawing/2014/main" id="{7885A1EE-95A4-4262-B934-A9AF0E1E5A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808" y="556293"/>
            <a:ext cx="692950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Ctr="1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Podkarpacka Liga w narciarstwie alpejskim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877CDA95-F960-4F6F-97FB-91440E07C79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038" y="5363210"/>
            <a:ext cx="961496" cy="1149667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C3AFE8FD-05CA-4344-8D3D-4E693A3A2CD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006" y="3919315"/>
            <a:ext cx="1533988" cy="939176"/>
          </a:xfrm>
          <a:prstGeom prst="rect">
            <a:avLst/>
          </a:prstGeom>
        </p:spPr>
      </p:pic>
      <p:graphicFrame>
        <p:nvGraphicFramePr>
          <p:cNvPr id="2" name="Obiekt 1">
            <a:extLst>
              <a:ext uri="{FF2B5EF4-FFF2-40B4-BE49-F238E27FC236}">
                <a16:creationId xmlns:a16="http://schemas.microsoft.com/office/drawing/2014/main" id="{13528CC4-6C07-4DAB-91A2-AA1F9D10D07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5521268"/>
              </p:ext>
            </p:extLst>
          </p:nvPr>
        </p:nvGraphicFramePr>
        <p:xfrm>
          <a:off x="1991707" y="1928510"/>
          <a:ext cx="7920000" cy="288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-Enabled Worksheet" r:id="rId17" imgW="5086452" imgH="1342889" progId="Excel.SheetMacroEnabled.12">
                  <p:embed/>
                </p:oleObj>
              </mc:Choice>
              <mc:Fallback>
                <p:oleObj name="Macro-Enabled Worksheet" r:id="rId17" imgW="5086452" imgH="1342889" progId="Excel.SheetMacroEnabled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991707" y="1928510"/>
                        <a:ext cx="7920000" cy="288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682344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Obraz 29">
            <a:extLst>
              <a:ext uri="{FF2B5EF4-FFF2-40B4-BE49-F238E27FC236}">
                <a16:creationId xmlns:a16="http://schemas.microsoft.com/office/drawing/2014/main" id="{82937FAE-6C92-4BBF-83B4-E3C0512DA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50" y="5005389"/>
            <a:ext cx="834383" cy="93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Obraz 35">
            <a:extLst>
              <a:ext uri="{FF2B5EF4-FFF2-40B4-BE49-F238E27FC236}">
                <a16:creationId xmlns:a16="http://schemas.microsoft.com/office/drawing/2014/main" id="{B1979C46-D17B-4D3F-A7FD-AAF345A60C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225" y="5056189"/>
            <a:ext cx="834383" cy="971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Obraz 18">
            <a:extLst>
              <a:ext uri="{FF2B5EF4-FFF2-40B4-BE49-F238E27FC236}">
                <a16:creationId xmlns:a16="http://schemas.microsoft.com/office/drawing/2014/main" id="{FED6843D-009A-4666-99FD-AD323D2462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906" y="5037933"/>
            <a:ext cx="849221" cy="93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2" name="Obraz 15">
            <a:extLst>
              <a:ext uri="{FF2B5EF4-FFF2-40B4-BE49-F238E27FC236}">
                <a16:creationId xmlns:a16="http://schemas.microsoft.com/office/drawing/2014/main" id="{AEFECD1C-39DB-4D39-977B-C86B9D2776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6888" y="514349"/>
            <a:ext cx="10223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3" name="Obraz 21">
            <a:extLst>
              <a:ext uri="{FF2B5EF4-FFF2-40B4-BE49-F238E27FC236}">
                <a16:creationId xmlns:a16="http://schemas.microsoft.com/office/drawing/2014/main" id="{FB63020B-8D78-4956-92DA-CA31342D7D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4013" y="2057930"/>
            <a:ext cx="1425575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4" name="Obraz 15">
            <a:extLst>
              <a:ext uri="{FF2B5EF4-FFF2-40B4-BE49-F238E27FC236}">
                <a16:creationId xmlns:a16="http://schemas.microsoft.com/office/drawing/2014/main" id="{393BF849-58D5-4BE6-AE48-9CA33778A1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5575" y="3587230"/>
            <a:ext cx="1876425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2EF526E1-DCFE-4EF2-B4AF-0A0B6113B1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200"/>
            <a:ext cx="2222764" cy="1108604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D8467442-AE38-4B06-8682-095E26BFA2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60" y="1576732"/>
            <a:ext cx="893397" cy="885826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45D93C39-6D60-4D26-8AAA-E5D7837D1390}"/>
              </a:ext>
            </a:extLst>
          </p:cNvPr>
          <p:cNvSpPr txBox="1"/>
          <p:nvPr/>
        </p:nvSpPr>
        <p:spPr>
          <a:xfrm>
            <a:off x="-525212" y="2486370"/>
            <a:ext cx="2747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0" i="0" dirty="0">
                <a:solidFill>
                  <a:srgbClr val="555555"/>
                </a:solidFill>
                <a:effectLst/>
                <a:latin typeface="Helvetica" panose="020B0604020202020204" pitchFamily="34" charset="0"/>
              </a:rPr>
              <a:t> </a:t>
            </a:r>
            <a:r>
              <a:rPr lang="pl-PL" sz="1200" b="1" i="0" dirty="0">
                <a:solidFill>
                  <a:srgbClr val="0000FF"/>
                </a:solidFill>
                <a:effectLst/>
                <a:latin typeface="Helvetica" panose="020B0604020202020204" pitchFamily="34" charset="0"/>
              </a:rPr>
              <a:t>MKS Halicz </a:t>
            </a:r>
          </a:p>
          <a:p>
            <a:pPr algn="ctr"/>
            <a:r>
              <a:rPr lang="pl-PL" sz="1200" b="1" i="0" dirty="0">
                <a:solidFill>
                  <a:srgbClr val="0000FF"/>
                </a:solidFill>
                <a:effectLst/>
                <a:latin typeface="Helvetica" panose="020B0604020202020204" pitchFamily="34" charset="0"/>
              </a:rPr>
              <a:t>Ustrzyki Dolne</a:t>
            </a:r>
            <a:endParaRPr lang="pl-PL" sz="1200" b="1" dirty="0"/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C194A3A1-9C57-40CE-87B5-FD0AC5C1277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13" y="3106139"/>
            <a:ext cx="763038" cy="962181"/>
          </a:xfrm>
          <a:prstGeom prst="rect">
            <a:avLst/>
          </a:prstGeom>
        </p:spPr>
      </p:pic>
      <p:pic>
        <p:nvPicPr>
          <p:cNvPr id="19" name="Obraz 17">
            <a:extLst>
              <a:ext uri="{FF2B5EF4-FFF2-40B4-BE49-F238E27FC236}">
                <a16:creationId xmlns:a16="http://schemas.microsoft.com/office/drawing/2014/main" id="{77896B09-EA8D-40BA-90C8-387DA025601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825" y="4960939"/>
            <a:ext cx="985200" cy="109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pole tekstowe 1">
            <a:extLst>
              <a:ext uri="{FF2B5EF4-FFF2-40B4-BE49-F238E27FC236}">
                <a16:creationId xmlns:a16="http://schemas.microsoft.com/office/drawing/2014/main" id="{78DE9DFA-2730-42D7-B3C6-55A6047A90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1398" y="968599"/>
            <a:ext cx="83243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Ctr="1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36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Dziewczęta - ur. 2009-2010 r.</a:t>
            </a:r>
          </a:p>
        </p:txBody>
      </p:sp>
      <p:sp>
        <p:nvSpPr>
          <p:cNvPr id="15" name="pole tekstowe 1">
            <a:extLst>
              <a:ext uri="{FF2B5EF4-FFF2-40B4-BE49-F238E27FC236}">
                <a16:creationId xmlns:a16="http://schemas.microsoft.com/office/drawing/2014/main" id="{1139AD95-6A00-4CA4-AFD3-016511F0C3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808" y="556293"/>
            <a:ext cx="692950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Ctr="1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Podkarpacka Liga w biegach narciarskich</a:t>
            </a:r>
          </a:p>
        </p:txBody>
      </p:sp>
      <p:pic>
        <p:nvPicPr>
          <p:cNvPr id="20" name="Obraz 17">
            <a:extLst>
              <a:ext uri="{FF2B5EF4-FFF2-40B4-BE49-F238E27FC236}">
                <a16:creationId xmlns:a16="http://schemas.microsoft.com/office/drawing/2014/main" id="{1C7024C2-B589-4193-B28D-B77000F7B7B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2742" y="5056189"/>
            <a:ext cx="842668" cy="996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Obiekt 3">
            <a:extLst>
              <a:ext uri="{FF2B5EF4-FFF2-40B4-BE49-F238E27FC236}">
                <a16:creationId xmlns:a16="http://schemas.microsoft.com/office/drawing/2014/main" id="{E75891D6-99D0-4381-A6C7-CE1C54C690E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1309671"/>
              </p:ext>
            </p:extLst>
          </p:nvPr>
        </p:nvGraphicFramePr>
        <p:xfrm>
          <a:off x="1877319" y="1647824"/>
          <a:ext cx="7920000" cy="288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14" imgW="5276702" imgH="1342889" progId="Excel.Sheet.12">
                  <p:embed/>
                </p:oleObj>
              </mc:Choice>
              <mc:Fallback>
                <p:oleObj name="Worksheet" r:id="rId14" imgW="5276702" imgH="134288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877319" y="1647824"/>
                        <a:ext cx="7920000" cy="288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232138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pole tekstowe 1">
            <a:extLst>
              <a:ext uri="{FF2B5EF4-FFF2-40B4-BE49-F238E27FC236}">
                <a16:creationId xmlns:a16="http://schemas.microsoft.com/office/drawing/2014/main" id="{020D4F71-17A9-4246-8BAF-7F788A259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1399" y="987901"/>
            <a:ext cx="83243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Ctr="1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Chłopcy - ur. w 2009-2010</a:t>
            </a:r>
          </a:p>
        </p:txBody>
      </p:sp>
      <p:pic>
        <p:nvPicPr>
          <p:cNvPr id="5123" name="Obraz 9">
            <a:extLst>
              <a:ext uri="{FF2B5EF4-FFF2-40B4-BE49-F238E27FC236}">
                <a16:creationId xmlns:a16="http://schemas.microsoft.com/office/drawing/2014/main" id="{43291E03-A351-4377-AF54-71BF2DAF4F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75" y="5503863"/>
            <a:ext cx="1143000" cy="112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Obraz 13">
            <a:extLst>
              <a:ext uri="{FF2B5EF4-FFF2-40B4-BE49-F238E27FC236}">
                <a16:creationId xmlns:a16="http://schemas.microsoft.com/office/drawing/2014/main" id="{FC4ECD93-3220-41C0-A303-64879E17A2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101" y="5472905"/>
            <a:ext cx="13081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Obraz 15">
            <a:extLst>
              <a:ext uri="{FF2B5EF4-FFF2-40B4-BE49-F238E27FC236}">
                <a16:creationId xmlns:a16="http://schemas.microsoft.com/office/drawing/2014/main" id="{BABFC39E-F075-4AD7-8435-11A79EF245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3358291"/>
            <a:ext cx="1185862" cy="131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Obraz 17">
            <a:extLst>
              <a:ext uri="{FF2B5EF4-FFF2-40B4-BE49-F238E27FC236}">
                <a16:creationId xmlns:a16="http://schemas.microsoft.com/office/drawing/2014/main" id="{38F07E72-750F-47CC-A706-F9A3980066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1931988"/>
            <a:ext cx="1157288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Obraz 29">
            <a:extLst>
              <a:ext uri="{FF2B5EF4-FFF2-40B4-BE49-F238E27FC236}">
                <a16:creationId xmlns:a16="http://schemas.microsoft.com/office/drawing/2014/main" id="{4C9EE9BF-4ECB-4086-B72C-41C0CCFC48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038" y="1799557"/>
            <a:ext cx="1084261" cy="121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Obraz 31">
            <a:extLst>
              <a:ext uri="{FF2B5EF4-FFF2-40B4-BE49-F238E27FC236}">
                <a16:creationId xmlns:a16="http://schemas.microsoft.com/office/drawing/2014/main" id="{5479125B-2EDB-4467-9458-800D2269FC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525" y="5459413"/>
            <a:ext cx="1095375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Obraz 17">
            <a:extLst>
              <a:ext uri="{FF2B5EF4-FFF2-40B4-BE49-F238E27FC236}">
                <a16:creationId xmlns:a16="http://schemas.microsoft.com/office/drawing/2014/main" id="{D0E15483-680C-4AA7-B356-3F4925CA10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8310" y="749300"/>
            <a:ext cx="25749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Obraz 18">
            <a:extLst>
              <a:ext uri="{FF2B5EF4-FFF2-40B4-BE49-F238E27FC236}">
                <a16:creationId xmlns:a16="http://schemas.microsoft.com/office/drawing/2014/main" id="{D81142E3-C66C-480B-9CA0-BA5BDE0815B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394" y="5537993"/>
            <a:ext cx="1282700" cy="98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86" name="Obraz 18">
            <a:extLst>
              <a:ext uri="{FF2B5EF4-FFF2-40B4-BE49-F238E27FC236}">
                <a16:creationId xmlns:a16="http://schemas.microsoft.com/office/drawing/2014/main" id="{D67DD0BE-A948-45D5-A1C4-47CF93644DC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811" y="2962210"/>
            <a:ext cx="2128838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Obraz 7">
            <a:extLst>
              <a:ext uri="{FF2B5EF4-FFF2-40B4-BE49-F238E27FC236}">
                <a16:creationId xmlns:a16="http://schemas.microsoft.com/office/drawing/2014/main" id="{5483F26F-3BD0-4184-A8A8-0E9ADBFDE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46" y="5727169"/>
            <a:ext cx="2110356" cy="74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27E4611B-B00A-4BF5-9835-93B75343F7F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198" y="5601593"/>
            <a:ext cx="1530613" cy="815082"/>
          </a:xfrm>
          <a:prstGeom prst="rect">
            <a:avLst/>
          </a:prstGeom>
        </p:spPr>
      </p:pic>
      <p:pic>
        <p:nvPicPr>
          <p:cNvPr id="23" name="Obraz 11">
            <a:extLst>
              <a:ext uri="{FF2B5EF4-FFF2-40B4-BE49-F238E27FC236}">
                <a16:creationId xmlns:a16="http://schemas.microsoft.com/office/drawing/2014/main" id="{4C6D55C9-8244-4D33-80A2-CAF9F36F8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282491"/>
            <a:ext cx="2749421" cy="137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pole tekstowe 1">
            <a:extLst>
              <a:ext uri="{FF2B5EF4-FFF2-40B4-BE49-F238E27FC236}">
                <a16:creationId xmlns:a16="http://schemas.microsoft.com/office/drawing/2014/main" id="{7885A1EE-95A4-4262-B934-A9AF0E1E5A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808" y="556293"/>
            <a:ext cx="692950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Ctr="1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Podkarpacka Liga w narciarstwie alpejskim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877CDA95-F960-4F6F-97FB-91440E07C79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038" y="5363210"/>
            <a:ext cx="961496" cy="1149667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C3AFE8FD-05CA-4344-8D3D-4E693A3A2CD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006" y="3919315"/>
            <a:ext cx="1533988" cy="939176"/>
          </a:xfrm>
          <a:prstGeom prst="rect">
            <a:avLst/>
          </a:prstGeom>
        </p:spPr>
      </p:pic>
      <p:graphicFrame>
        <p:nvGraphicFramePr>
          <p:cNvPr id="4" name="Obiekt 3">
            <a:extLst>
              <a:ext uri="{FF2B5EF4-FFF2-40B4-BE49-F238E27FC236}">
                <a16:creationId xmlns:a16="http://schemas.microsoft.com/office/drawing/2014/main" id="{6C529C78-6284-4AAB-800A-117BB3A4588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4980954"/>
              </p:ext>
            </p:extLst>
          </p:nvPr>
        </p:nvGraphicFramePr>
        <p:xfrm>
          <a:off x="2091549" y="1927386"/>
          <a:ext cx="7920000" cy="288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-Enabled Worksheet" r:id="rId17" imgW="5858043" imgH="1342889" progId="Excel.SheetMacroEnabled.12">
                  <p:embed/>
                </p:oleObj>
              </mc:Choice>
              <mc:Fallback>
                <p:oleObj name="Macro-Enabled Worksheet" r:id="rId17" imgW="5858043" imgH="1342889" progId="Excel.SheetMacroEnabled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2091549" y="1927386"/>
                        <a:ext cx="7920000" cy="288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337571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Obraz 29">
            <a:extLst>
              <a:ext uri="{FF2B5EF4-FFF2-40B4-BE49-F238E27FC236}">
                <a16:creationId xmlns:a16="http://schemas.microsoft.com/office/drawing/2014/main" id="{82937FAE-6C92-4BBF-83B4-E3C0512DA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50" y="5005389"/>
            <a:ext cx="834383" cy="93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Obraz 35">
            <a:extLst>
              <a:ext uri="{FF2B5EF4-FFF2-40B4-BE49-F238E27FC236}">
                <a16:creationId xmlns:a16="http://schemas.microsoft.com/office/drawing/2014/main" id="{B1979C46-D17B-4D3F-A7FD-AAF345A60C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225" y="5056189"/>
            <a:ext cx="834383" cy="971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Obraz 18">
            <a:extLst>
              <a:ext uri="{FF2B5EF4-FFF2-40B4-BE49-F238E27FC236}">
                <a16:creationId xmlns:a16="http://schemas.microsoft.com/office/drawing/2014/main" id="{FED6843D-009A-4666-99FD-AD323D2462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906" y="5037933"/>
            <a:ext cx="849221" cy="93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2" name="Obraz 15">
            <a:extLst>
              <a:ext uri="{FF2B5EF4-FFF2-40B4-BE49-F238E27FC236}">
                <a16:creationId xmlns:a16="http://schemas.microsoft.com/office/drawing/2014/main" id="{AEFECD1C-39DB-4D39-977B-C86B9D2776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6888" y="514349"/>
            <a:ext cx="10223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3" name="Obraz 21">
            <a:extLst>
              <a:ext uri="{FF2B5EF4-FFF2-40B4-BE49-F238E27FC236}">
                <a16:creationId xmlns:a16="http://schemas.microsoft.com/office/drawing/2014/main" id="{FB63020B-8D78-4956-92DA-CA31342D7D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4013" y="2057930"/>
            <a:ext cx="1425575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4" name="Obraz 15">
            <a:extLst>
              <a:ext uri="{FF2B5EF4-FFF2-40B4-BE49-F238E27FC236}">
                <a16:creationId xmlns:a16="http://schemas.microsoft.com/office/drawing/2014/main" id="{393BF849-58D5-4BE6-AE48-9CA33778A1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5575" y="3587230"/>
            <a:ext cx="1876425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2EF526E1-DCFE-4EF2-B4AF-0A0B6113B1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200"/>
            <a:ext cx="2222764" cy="1108604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D8467442-AE38-4B06-8682-095E26BFA2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60" y="1576732"/>
            <a:ext cx="893397" cy="885826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45D93C39-6D60-4D26-8AAA-E5D7837D1390}"/>
              </a:ext>
            </a:extLst>
          </p:cNvPr>
          <p:cNvSpPr txBox="1"/>
          <p:nvPr/>
        </p:nvSpPr>
        <p:spPr>
          <a:xfrm>
            <a:off x="-525212" y="2486370"/>
            <a:ext cx="2747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0" i="0" dirty="0">
                <a:solidFill>
                  <a:srgbClr val="555555"/>
                </a:solidFill>
                <a:effectLst/>
                <a:latin typeface="Helvetica" panose="020B0604020202020204" pitchFamily="34" charset="0"/>
              </a:rPr>
              <a:t> </a:t>
            </a:r>
            <a:r>
              <a:rPr lang="pl-PL" sz="1200" b="1" i="0" dirty="0">
                <a:solidFill>
                  <a:srgbClr val="0000FF"/>
                </a:solidFill>
                <a:effectLst/>
                <a:latin typeface="Helvetica" panose="020B0604020202020204" pitchFamily="34" charset="0"/>
              </a:rPr>
              <a:t>MKS Halicz </a:t>
            </a:r>
          </a:p>
          <a:p>
            <a:pPr algn="ctr"/>
            <a:r>
              <a:rPr lang="pl-PL" sz="1200" b="1" i="0" dirty="0">
                <a:solidFill>
                  <a:srgbClr val="0000FF"/>
                </a:solidFill>
                <a:effectLst/>
                <a:latin typeface="Helvetica" panose="020B0604020202020204" pitchFamily="34" charset="0"/>
              </a:rPr>
              <a:t>Ustrzyki Dolne</a:t>
            </a:r>
            <a:endParaRPr lang="pl-PL" sz="1200" b="1" dirty="0"/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C194A3A1-9C57-40CE-87B5-FD0AC5C1277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13" y="3106139"/>
            <a:ext cx="763038" cy="962181"/>
          </a:xfrm>
          <a:prstGeom prst="rect">
            <a:avLst/>
          </a:prstGeom>
        </p:spPr>
      </p:pic>
      <p:pic>
        <p:nvPicPr>
          <p:cNvPr id="19" name="Obraz 17">
            <a:extLst>
              <a:ext uri="{FF2B5EF4-FFF2-40B4-BE49-F238E27FC236}">
                <a16:creationId xmlns:a16="http://schemas.microsoft.com/office/drawing/2014/main" id="{77896B09-EA8D-40BA-90C8-387DA025601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825" y="4960939"/>
            <a:ext cx="985200" cy="109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pole tekstowe 1">
            <a:extLst>
              <a:ext uri="{FF2B5EF4-FFF2-40B4-BE49-F238E27FC236}">
                <a16:creationId xmlns:a16="http://schemas.microsoft.com/office/drawing/2014/main" id="{78DE9DFA-2730-42D7-B3C6-55A6047A90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1398" y="968599"/>
            <a:ext cx="83243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Ctr="1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36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Chłopcy - ur. 2009-2010 r.</a:t>
            </a:r>
          </a:p>
        </p:txBody>
      </p:sp>
      <p:sp>
        <p:nvSpPr>
          <p:cNvPr id="15" name="pole tekstowe 1">
            <a:extLst>
              <a:ext uri="{FF2B5EF4-FFF2-40B4-BE49-F238E27FC236}">
                <a16:creationId xmlns:a16="http://schemas.microsoft.com/office/drawing/2014/main" id="{1139AD95-6A00-4CA4-AFD3-016511F0C3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808" y="556293"/>
            <a:ext cx="692950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Ctr="1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Podkarpacka Liga w biegach narciarskich</a:t>
            </a:r>
          </a:p>
        </p:txBody>
      </p:sp>
      <p:pic>
        <p:nvPicPr>
          <p:cNvPr id="20" name="Obraz 17">
            <a:extLst>
              <a:ext uri="{FF2B5EF4-FFF2-40B4-BE49-F238E27FC236}">
                <a16:creationId xmlns:a16="http://schemas.microsoft.com/office/drawing/2014/main" id="{1C7024C2-B589-4193-B28D-B77000F7B7B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2742" y="5056189"/>
            <a:ext cx="842668" cy="996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biekt 1">
            <a:extLst>
              <a:ext uri="{FF2B5EF4-FFF2-40B4-BE49-F238E27FC236}">
                <a16:creationId xmlns:a16="http://schemas.microsoft.com/office/drawing/2014/main" id="{BBFCB134-95F7-4C19-803A-6DDD381149F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2295985"/>
              </p:ext>
            </p:extLst>
          </p:nvPr>
        </p:nvGraphicFramePr>
        <p:xfrm>
          <a:off x="2136000" y="1854807"/>
          <a:ext cx="7920000" cy="288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14" imgW="5276702" imgH="1342889" progId="Excel.Sheet.12">
                  <p:embed/>
                </p:oleObj>
              </mc:Choice>
              <mc:Fallback>
                <p:oleObj name="Worksheet" r:id="rId14" imgW="5276702" imgH="134288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136000" y="1854807"/>
                        <a:ext cx="7920000" cy="288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489250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pole tekstowe 1">
            <a:extLst>
              <a:ext uri="{FF2B5EF4-FFF2-40B4-BE49-F238E27FC236}">
                <a16:creationId xmlns:a16="http://schemas.microsoft.com/office/drawing/2014/main" id="{020D4F71-17A9-4246-8BAF-7F788A259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9822" y="969251"/>
            <a:ext cx="83243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Ctr="1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Młodziczki - ur. w 2007-2008</a:t>
            </a:r>
          </a:p>
        </p:txBody>
      </p:sp>
      <p:pic>
        <p:nvPicPr>
          <p:cNvPr id="5123" name="Obraz 9">
            <a:extLst>
              <a:ext uri="{FF2B5EF4-FFF2-40B4-BE49-F238E27FC236}">
                <a16:creationId xmlns:a16="http://schemas.microsoft.com/office/drawing/2014/main" id="{43291E03-A351-4377-AF54-71BF2DAF4F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75" y="5503863"/>
            <a:ext cx="1143000" cy="112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Obraz 13">
            <a:extLst>
              <a:ext uri="{FF2B5EF4-FFF2-40B4-BE49-F238E27FC236}">
                <a16:creationId xmlns:a16="http://schemas.microsoft.com/office/drawing/2014/main" id="{FC4ECD93-3220-41C0-A303-64879E17A2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101" y="5472905"/>
            <a:ext cx="13081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Obraz 15">
            <a:extLst>
              <a:ext uri="{FF2B5EF4-FFF2-40B4-BE49-F238E27FC236}">
                <a16:creationId xmlns:a16="http://schemas.microsoft.com/office/drawing/2014/main" id="{BABFC39E-F075-4AD7-8435-11A79EF245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3358291"/>
            <a:ext cx="1185862" cy="131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Obraz 17">
            <a:extLst>
              <a:ext uri="{FF2B5EF4-FFF2-40B4-BE49-F238E27FC236}">
                <a16:creationId xmlns:a16="http://schemas.microsoft.com/office/drawing/2014/main" id="{38F07E72-750F-47CC-A706-F9A3980066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1931988"/>
            <a:ext cx="1157288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Obraz 29">
            <a:extLst>
              <a:ext uri="{FF2B5EF4-FFF2-40B4-BE49-F238E27FC236}">
                <a16:creationId xmlns:a16="http://schemas.microsoft.com/office/drawing/2014/main" id="{4C9EE9BF-4ECB-4086-B72C-41C0CCFC48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038" y="1799557"/>
            <a:ext cx="1084261" cy="121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Obraz 31">
            <a:extLst>
              <a:ext uri="{FF2B5EF4-FFF2-40B4-BE49-F238E27FC236}">
                <a16:creationId xmlns:a16="http://schemas.microsoft.com/office/drawing/2014/main" id="{5479125B-2EDB-4467-9458-800D2269FC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525" y="5459413"/>
            <a:ext cx="1095375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Obraz 17">
            <a:extLst>
              <a:ext uri="{FF2B5EF4-FFF2-40B4-BE49-F238E27FC236}">
                <a16:creationId xmlns:a16="http://schemas.microsoft.com/office/drawing/2014/main" id="{D0E15483-680C-4AA7-B356-3F4925CA10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8310" y="749300"/>
            <a:ext cx="25749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Obraz 18">
            <a:extLst>
              <a:ext uri="{FF2B5EF4-FFF2-40B4-BE49-F238E27FC236}">
                <a16:creationId xmlns:a16="http://schemas.microsoft.com/office/drawing/2014/main" id="{D81142E3-C66C-480B-9CA0-BA5BDE0815B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394" y="5537993"/>
            <a:ext cx="1282700" cy="98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86" name="Obraz 18">
            <a:extLst>
              <a:ext uri="{FF2B5EF4-FFF2-40B4-BE49-F238E27FC236}">
                <a16:creationId xmlns:a16="http://schemas.microsoft.com/office/drawing/2014/main" id="{D67DD0BE-A948-45D5-A1C4-47CF93644DC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811" y="2962210"/>
            <a:ext cx="2128838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Obraz 7">
            <a:extLst>
              <a:ext uri="{FF2B5EF4-FFF2-40B4-BE49-F238E27FC236}">
                <a16:creationId xmlns:a16="http://schemas.microsoft.com/office/drawing/2014/main" id="{5483F26F-3BD0-4184-A8A8-0E9ADBFDE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46" y="5727169"/>
            <a:ext cx="2110356" cy="74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27E4611B-B00A-4BF5-9835-93B75343F7F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198" y="5601593"/>
            <a:ext cx="1530613" cy="815082"/>
          </a:xfrm>
          <a:prstGeom prst="rect">
            <a:avLst/>
          </a:prstGeom>
        </p:spPr>
      </p:pic>
      <p:pic>
        <p:nvPicPr>
          <p:cNvPr id="23" name="Obraz 11">
            <a:extLst>
              <a:ext uri="{FF2B5EF4-FFF2-40B4-BE49-F238E27FC236}">
                <a16:creationId xmlns:a16="http://schemas.microsoft.com/office/drawing/2014/main" id="{4C6D55C9-8244-4D33-80A2-CAF9F36F8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73" y="234334"/>
            <a:ext cx="2749421" cy="137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pole tekstowe 1">
            <a:extLst>
              <a:ext uri="{FF2B5EF4-FFF2-40B4-BE49-F238E27FC236}">
                <a16:creationId xmlns:a16="http://schemas.microsoft.com/office/drawing/2014/main" id="{7885A1EE-95A4-4262-B934-A9AF0E1E5A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808" y="556293"/>
            <a:ext cx="692950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Ctr="1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Podkarpacka Liga w narciarstwie alpejskim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877CDA95-F960-4F6F-97FB-91440E07C79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038" y="5363210"/>
            <a:ext cx="961496" cy="1149667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C3AFE8FD-05CA-4344-8D3D-4E693A3A2CD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006" y="3919315"/>
            <a:ext cx="1533988" cy="939176"/>
          </a:xfrm>
          <a:prstGeom prst="rect">
            <a:avLst/>
          </a:prstGeom>
        </p:spPr>
      </p:pic>
      <p:graphicFrame>
        <p:nvGraphicFramePr>
          <p:cNvPr id="3" name="Obiekt 2">
            <a:extLst>
              <a:ext uri="{FF2B5EF4-FFF2-40B4-BE49-F238E27FC236}">
                <a16:creationId xmlns:a16="http://schemas.microsoft.com/office/drawing/2014/main" id="{B5AD4918-7308-48BF-8500-641FA543FEE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7332605"/>
              </p:ext>
            </p:extLst>
          </p:nvPr>
        </p:nvGraphicFramePr>
        <p:xfrm>
          <a:off x="1861362" y="2058208"/>
          <a:ext cx="7920000" cy="288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-Enabled Worksheet" r:id="rId17" imgW="5648503" imgH="1152618" progId="Excel.SheetMacroEnabled.12">
                  <p:embed/>
                </p:oleObj>
              </mc:Choice>
              <mc:Fallback>
                <p:oleObj name="Macro-Enabled Worksheet" r:id="rId17" imgW="5648503" imgH="1152618" progId="Excel.SheetMacroEnabled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861362" y="2058208"/>
                        <a:ext cx="7920000" cy="288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913095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Obraz 29">
            <a:extLst>
              <a:ext uri="{FF2B5EF4-FFF2-40B4-BE49-F238E27FC236}">
                <a16:creationId xmlns:a16="http://schemas.microsoft.com/office/drawing/2014/main" id="{82937FAE-6C92-4BBF-83B4-E3C0512DA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50" y="5005389"/>
            <a:ext cx="834383" cy="93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Obraz 35">
            <a:extLst>
              <a:ext uri="{FF2B5EF4-FFF2-40B4-BE49-F238E27FC236}">
                <a16:creationId xmlns:a16="http://schemas.microsoft.com/office/drawing/2014/main" id="{B1979C46-D17B-4D3F-A7FD-AAF345A60C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225" y="5056189"/>
            <a:ext cx="834383" cy="971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Obraz 18">
            <a:extLst>
              <a:ext uri="{FF2B5EF4-FFF2-40B4-BE49-F238E27FC236}">
                <a16:creationId xmlns:a16="http://schemas.microsoft.com/office/drawing/2014/main" id="{FED6843D-009A-4666-99FD-AD323D2462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906" y="5037933"/>
            <a:ext cx="849221" cy="93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2" name="Obraz 15">
            <a:extLst>
              <a:ext uri="{FF2B5EF4-FFF2-40B4-BE49-F238E27FC236}">
                <a16:creationId xmlns:a16="http://schemas.microsoft.com/office/drawing/2014/main" id="{AEFECD1C-39DB-4D39-977B-C86B9D2776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6888" y="514349"/>
            <a:ext cx="10223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3" name="Obraz 21">
            <a:extLst>
              <a:ext uri="{FF2B5EF4-FFF2-40B4-BE49-F238E27FC236}">
                <a16:creationId xmlns:a16="http://schemas.microsoft.com/office/drawing/2014/main" id="{FB63020B-8D78-4956-92DA-CA31342D7D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4013" y="2057930"/>
            <a:ext cx="1425575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4" name="Obraz 15">
            <a:extLst>
              <a:ext uri="{FF2B5EF4-FFF2-40B4-BE49-F238E27FC236}">
                <a16:creationId xmlns:a16="http://schemas.microsoft.com/office/drawing/2014/main" id="{393BF849-58D5-4BE6-AE48-9CA33778A1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5575" y="3587230"/>
            <a:ext cx="1876425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2EF526E1-DCFE-4EF2-B4AF-0A0B6113B1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200"/>
            <a:ext cx="2222764" cy="1108604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D8467442-AE38-4B06-8682-095E26BFA2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60" y="1576732"/>
            <a:ext cx="893397" cy="885826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45D93C39-6D60-4D26-8AAA-E5D7837D1390}"/>
              </a:ext>
            </a:extLst>
          </p:cNvPr>
          <p:cNvSpPr txBox="1"/>
          <p:nvPr/>
        </p:nvSpPr>
        <p:spPr>
          <a:xfrm>
            <a:off x="-525212" y="2486370"/>
            <a:ext cx="2747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0" i="0" dirty="0">
                <a:solidFill>
                  <a:srgbClr val="555555"/>
                </a:solidFill>
                <a:effectLst/>
                <a:latin typeface="Helvetica" panose="020B0604020202020204" pitchFamily="34" charset="0"/>
              </a:rPr>
              <a:t> </a:t>
            </a:r>
            <a:r>
              <a:rPr lang="pl-PL" sz="1200" b="1" i="0" dirty="0">
                <a:solidFill>
                  <a:srgbClr val="0000FF"/>
                </a:solidFill>
                <a:effectLst/>
                <a:latin typeface="Helvetica" panose="020B0604020202020204" pitchFamily="34" charset="0"/>
              </a:rPr>
              <a:t>MKS Halicz </a:t>
            </a:r>
          </a:p>
          <a:p>
            <a:pPr algn="ctr"/>
            <a:r>
              <a:rPr lang="pl-PL" sz="1200" b="1" i="0" dirty="0">
                <a:solidFill>
                  <a:srgbClr val="0000FF"/>
                </a:solidFill>
                <a:effectLst/>
                <a:latin typeface="Helvetica" panose="020B0604020202020204" pitchFamily="34" charset="0"/>
              </a:rPr>
              <a:t>Ustrzyki Dolne</a:t>
            </a:r>
            <a:endParaRPr lang="pl-PL" sz="1200" b="1" dirty="0"/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C194A3A1-9C57-40CE-87B5-FD0AC5C1277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13" y="3106139"/>
            <a:ext cx="763038" cy="962181"/>
          </a:xfrm>
          <a:prstGeom prst="rect">
            <a:avLst/>
          </a:prstGeom>
        </p:spPr>
      </p:pic>
      <p:pic>
        <p:nvPicPr>
          <p:cNvPr id="19" name="Obraz 17">
            <a:extLst>
              <a:ext uri="{FF2B5EF4-FFF2-40B4-BE49-F238E27FC236}">
                <a16:creationId xmlns:a16="http://schemas.microsoft.com/office/drawing/2014/main" id="{77896B09-EA8D-40BA-90C8-387DA025601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825" y="4960939"/>
            <a:ext cx="985200" cy="109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pole tekstowe 1">
            <a:extLst>
              <a:ext uri="{FF2B5EF4-FFF2-40B4-BE49-F238E27FC236}">
                <a16:creationId xmlns:a16="http://schemas.microsoft.com/office/drawing/2014/main" id="{78DE9DFA-2730-42D7-B3C6-55A6047A90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8283" y="988638"/>
            <a:ext cx="83243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Ctr="1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36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Juniorki D  - ur. 2007-2008 r.</a:t>
            </a:r>
          </a:p>
        </p:txBody>
      </p:sp>
      <p:sp>
        <p:nvSpPr>
          <p:cNvPr id="15" name="pole tekstowe 1">
            <a:extLst>
              <a:ext uri="{FF2B5EF4-FFF2-40B4-BE49-F238E27FC236}">
                <a16:creationId xmlns:a16="http://schemas.microsoft.com/office/drawing/2014/main" id="{1139AD95-6A00-4CA4-AFD3-016511F0C3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808" y="556293"/>
            <a:ext cx="692950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Ctr="1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Podkarpacka Liga w biegach narciarskich</a:t>
            </a:r>
          </a:p>
        </p:txBody>
      </p:sp>
      <p:pic>
        <p:nvPicPr>
          <p:cNvPr id="20" name="Obraz 17">
            <a:extLst>
              <a:ext uri="{FF2B5EF4-FFF2-40B4-BE49-F238E27FC236}">
                <a16:creationId xmlns:a16="http://schemas.microsoft.com/office/drawing/2014/main" id="{1C7024C2-B589-4193-B28D-B77000F7B7B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2742" y="5056189"/>
            <a:ext cx="842668" cy="996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Obiekt 3">
            <a:extLst>
              <a:ext uri="{FF2B5EF4-FFF2-40B4-BE49-F238E27FC236}">
                <a16:creationId xmlns:a16="http://schemas.microsoft.com/office/drawing/2014/main" id="{249643E3-52E5-476D-8003-DAC624810BA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4247303"/>
              </p:ext>
            </p:extLst>
          </p:nvPr>
        </p:nvGraphicFramePr>
        <p:xfrm>
          <a:off x="2136000" y="1929158"/>
          <a:ext cx="7920000" cy="288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14" imgW="5276702" imgH="1342889" progId="Excel.Sheet.12">
                  <p:embed/>
                </p:oleObj>
              </mc:Choice>
              <mc:Fallback>
                <p:oleObj name="Worksheet" r:id="rId14" imgW="5276702" imgH="134288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136000" y="1929158"/>
                        <a:ext cx="7920000" cy="288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69356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pole tekstowe 1">
            <a:extLst>
              <a:ext uri="{FF2B5EF4-FFF2-40B4-BE49-F238E27FC236}">
                <a16:creationId xmlns:a16="http://schemas.microsoft.com/office/drawing/2014/main" id="{020D4F71-17A9-4246-8BAF-7F788A259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9822" y="969251"/>
            <a:ext cx="83243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Ctr="1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Młodzicy - ur. w 2007-2008</a:t>
            </a:r>
          </a:p>
        </p:txBody>
      </p:sp>
      <p:pic>
        <p:nvPicPr>
          <p:cNvPr id="5123" name="Obraz 9">
            <a:extLst>
              <a:ext uri="{FF2B5EF4-FFF2-40B4-BE49-F238E27FC236}">
                <a16:creationId xmlns:a16="http://schemas.microsoft.com/office/drawing/2014/main" id="{43291E03-A351-4377-AF54-71BF2DAF4F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75" y="5503863"/>
            <a:ext cx="1143000" cy="112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Obraz 13">
            <a:extLst>
              <a:ext uri="{FF2B5EF4-FFF2-40B4-BE49-F238E27FC236}">
                <a16:creationId xmlns:a16="http://schemas.microsoft.com/office/drawing/2014/main" id="{FC4ECD93-3220-41C0-A303-64879E17A2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101" y="5472905"/>
            <a:ext cx="13081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Obraz 15">
            <a:extLst>
              <a:ext uri="{FF2B5EF4-FFF2-40B4-BE49-F238E27FC236}">
                <a16:creationId xmlns:a16="http://schemas.microsoft.com/office/drawing/2014/main" id="{BABFC39E-F075-4AD7-8435-11A79EF245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3358291"/>
            <a:ext cx="1185862" cy="131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Obraz 17">
            <a:extLst>
              <a:ext uri="{FF2B5EF4-FFF2-40B4-BE49-F238E27FC236}">
                <a16:creationId xmlns:a16="http://schemas.microsoft.com/office/drawing/2014/main" id="{38F07E72-750F-47CC-A706-F9A3980066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1931988"/>
            <a:ext cx="1157288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Obraz 29">
            <a:extLst>
              <a:ext uri="{FF2B5EF4-FFF2-40B4-BE49-F238E27FC236}">
                <a16:creationId xmlns:a16="http://schemas.microsoft.com/office/drawing/2014/main" id="{4C9EE9BF-4ECB-4086-B72C-41C0CCFC48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038" y="1799557"/>
            <a:ext cx="1084261" cy="121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Obraz 31">
            <a:extLst>
              <a:ext uri="{FF2B5EF4-FFF2-40B4-BE49-F238E27FC236}">
                <a16:creationId xmlns:a16="http://schemas.microsoft.com/office/drawing/2014/main" id="{5479125B-2EDB-4467-9458-800D2269FC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525" y="5459413"/>
            <a:ext cx="1095375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Obraz 17">
            <a:extLst>
              <a:ext uri="{FF2B5EF4-FFF2-40B4-BE49-F238E27FC236}">
                <a16:creationId xmlns:a16="http://schemas.microsoft.com/office/drawing/2014/main" id="{D0E15483-680C-4AA7-B356-3F4925CA10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8310" y="749300"/>
            <a:ext cx="25749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Obraz 18">
            <a:extLst>
              <a:ext uri="{FF2B5EF4-FFF2-40B4-BE49-F238E27FC236}">
                <a16:creationId xmlns:a16="http://schemas.microsoft.com/office/drawing/2014/main" id="{D81142E3-C66C-480B-9CA0-BA5BDE0815B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394" y="5537993"/>
            <a:ext cx="1282700" cy="98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86" name="Obraz 18">
            <a:extLst>
              <a:ext uri="{FF2B5EF4-FFF2-40B4-BE49-F238E27FC236}">
                <a16:creationId xmlns:a16="http://schemas.microsoft.com/office/drawing/2014/main" id="{D67DD0BE-A948-45D5-A1C4-47CF93644DC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811" y="2962210"/>
            <a:ext cx="2128838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Obraz 7">
            <a:extLst>
              <a:ext uri="{FF2B5EF4-FFF2-40B4-BE49-F238E27FC236}">
                <a16:creationId xmlns:a16="http://schemas.microsoft.com/office/drawing/2014/main" id="{5483F26F-3BD0-4184-A8A8-0E9ADBFDE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46" y="5727169"/>
            <a:ext cx="2110356" cy="74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27E4611B-B00A-4BF5-9835-93B75343F7F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198" y="5601593"/>
            <a:ext cx="1530613" cy="815082"/>
          </a:xfrm>
          <a:prstGeom prst="rect">
            <a:avLst/>
          </a:prstGeom>
        </p:spPr>
      </p:pic>
      <p:pic>
        <p:nvPicPr>
          <p:cNvPr id="23" name="Obraz 11">
            <a:extLst>
              <a:ext uri="{FF2B5EF4-FFF2-40B4-BE49-F238E27FC236}">
                <a16:creationId xmlns:a16="http://schemas.microsoft.com/office/drawing/2014/main" id="{4C6D55C9-8244-4D33-80A2-CAF9F36F8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73" y="234334"/>
            <a:ext cx="2749421" cy="137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pole tekstowe 1">
            <a:extLst>
              <a:ext uri="{FF2B5EF4-FFF2-40B4-BE49-F238E27FC236}">
                <a16:creationId xmlns:a16="http://schemas.microsoft.com/office/drawing/2014/main" id="{7885A1EE-95A4-4262-B934-A9AF0E1E5A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808" y="556293"/>
            <a:ext cx="692950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Ctr="1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Podkarpacka Liga w narciarstwie alpejskim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877CDA95-F960-4F6F-97FB-91440E07C79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038" y="5363210"/>
            <a:ext cx="961496" cy="1149667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C3AFE8FD-05CA-4344-8D3D-4E693A3A2CD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006" y="3919315"/>
            <a:ext cx="1533988" cy="939176"/>
          </a:xfrm>
          <a:prstGeom prst="rect">
            <a:avLst/>
          </a:prstGeom>
        </p:spPr>
      </p:pic>
      <p:graphicFrame>
        <p:nvGraphicFramePr>
          <p:cNvPr id="3" name="Obiekt 2">
            <a:extLst>
              <a:ext uri="{FF2B5EF4-FFF2-40B4-BE49-F238E27FC236}">
                <a16:creationId xmlns:a16="http://schemas.microsoft.com/office/drawing/2014/main" id="{9B2288B0-0A05-499F-8AAD-946155E127D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0852210"/>
              </p:ext>
            </p:extLst>
          </p:nvPr>
        </p:nvGraphicFramePr>
        <p:xfrm>
          <a:off x="2151875" y="1918291"/>
          <a:ext cx="7920000" cy="288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-Enabled Worksheet" r:id="rId17" imgW="5086452" imgH="1342889" progId="Excel.SheetMacroEnabled.12">
                  <p:embed/>
                </p:oleObj>
              </mc:Choice>
              <mc:Fallback>
                <p:oleObj name="Macro-Enabled Worksheet" r:id="rId17" imgW="5086452" imgH="1342889" progId="Excel.SheetMacroEnabled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2151875" y="1918291"/>
                        <a:ext cx="7920000" cy="288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75052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5DC5C9E-B50E-470B-8E16-B30A7A9F2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667" y="237067"/>
            <a:ext cx="9330267" cy="1303866"/>
          </a:xfrm>
        </p:spPr>
        <p:txBody>
          <a:bodyPr>
            <a:noAutofit/>
          </a:bodyPr>
          <a:lstStyle/>
          <a:p>
            <a:pPr algn="ctr"/>
            <a:r>
              <a:rPr lang="pl-PL" altLang="pl-PL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Uroczyste zakończenie Podkarpackiej Ligi Dzieci i Młodzieży 2021</a:t>
            </a:r>
            <a:br>
              <a:rPr lang="pl-PL" altLang="pl-PL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altLang="pl-PL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Podsumowanie sezonu narciarskiego 2021</a:t>
            </a:r>
            <a:br>
              <a:rPr lang="pl-PL" altLang="pl-PL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altLang="pl-PL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Zaproszeni gości</a:t>
            </a:r>
            <a:br>
              <a:rPr lang="pl-PL" sz="2400" dirty="0"/>
            </a:br>
            <a:endParaRPr lang="pl-PL" sz="2400" dirty="0"/>
          </a:p>
        </p:txBody>
      </p:sp>
      <p:graphicFrame>
        <p:nvGraphicFramePr>
          <p:cNvPr id="5" name="Symbol zastępczy zawartości 4">
            <a:extLst>
              <a:ext uri="{FF2B5EF4-FFF2-40B4-BE49-F238E27FC236}">
                <a16:creationId xmlns:a16="http://schemas.microsoft.com/office/drawing/2014/main" id="{40B2C486-8236-4E85-AF4C-116DCF5A5111}"/>
              </a:ext>
            </a:extLst>
          </p:cNvPr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965536059"/>
              </p:ext>
            </p:extLst>
          </p:nvPr>
        </p:nvGraphicFramePr>
        <p:xfrm>
          <a:off x="204259" y="1540933"/>
          <a:ext cx="6771029" cy="38579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6375112" imgH="3495045" progId="Word.Document.12">
                  <p:embed/>
                </p:oleObj>
              </mc:Choice>
              <mc:Fallback>
                <p:oleObj name="Document" r:id="rId3" imgW="6375112" imgH="3495045" progId="Word.Document.12">
                  <p:embed/>
                  <p:pic>
                    <p:nvPicPr>
                      <p:cNvPr id="5" name="Obiekt 4">
                        <a:extLst>
                          <a:ext uri="{FF2B5EF4-FFF2-40B4-BE49-F238E27FC236}">
                            <a16:creationId xmlns:a16="http://schemas.microsoft.com/office/drawing/2014/main" id="{EA38462D-A421-433C-AF8A-8DC9E5280B2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4259" y="1540933"/>
                        <a:ext cx="6771029" cy="38579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iekt 6">
            <a:extLst>
              <a:ext uri="{FF2B5EF4-FFF2-40B4-BE49-F238E27FC236}">
                <a16:creationId xmlns:a16="http://schemas.microsoft.com/office/drawing/2014/main" id="{4C0D8680-03A1-413F-8857-5BE4FB6C16A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7023045"/>
              </p:ext>
            </p:extLst>
          </p:nvPr>
        </p:nvGraphicFramePr>
        <p:xfrm>
          <a:off x="4964113" y="1549400"/>
          <a:ext cx="7221537" cy="4160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5" imgW="5763233" imgH="3326640" progId="Word.Document.12">
                  <p:embed/>
                </p:oleObj>
              </mc:Choice>
              <mc:Fallback>
                <p:oleObj name="Document" r:id="rId5" imgW="5763233" imgH="332664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64113" y="1549400"/>
                        <a:ext cx="7221537" cy="4160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Obraz 8">
            <a:extLst>
              <a:ext uri="{FF2B5EF4-FFF2-40B4-BE49-F238E27FC236}">
                <a16:creationId xmlns:a16="http://schemas.microsoft.com/office/drawing/2014/main" id="{96343A7D-BBE0-4D58-8F8F-D13C830723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992" y="5398872"/>
            <a:ext cx="1057766" cy="1174121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63E07245-4B25-488D-A849-B814105294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735" y="4186817"/>
            <a:ext cx="2497178" cy="206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6160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Obraz 29">
            <a:extLst>
              <a:ext uri="{FF2B5EF4-FFF2-40B4-BE49-F238E27FC236}">
                <a16:creationId xmlns:a16="http://schemas.microsoft.com/office/drawing/2014/main" id="{82937FAE-6C92-4BBF-83B4-E3C0512DA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50" y="5005389"/>
            <a:ext cx="834383" cy="93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Obraz 35">
            <a:extLst>
              <a:ext uri="{FF2B5EF4-FFF2-40B4-BE49-F238E27FC236}">
                <a16:creationId xmlns:a16="http://schemas.microsoft.com/office/drawing/2014/main" id="{B1979C46-D17B-4D3F-A7FD-AAF345A60C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225" y="5056189"/>
            <a:ext cx="834383" cy="971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Obraz 18">
            <a:extLst>
              <a:ext uri="{FF2B5EF4-FFF2-40B4-BE49-F238E27FC236}">
                <a16:creationId xmlns:a16="http://schemas.microsoft.com/office/drawing/2014/main" id="{FED6843D-009A-4666-99FD-AD323D2462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906" y="5037933"/>
            <a:ext cx="849221" cy="93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2" name="Obraz 15">
            <a:extLst>
              <a:ext uri="{FF2B5EF4-FFF2-40B4-BE49-F238E27FC236}">
                <a16:creationId xmlns:a16="http://schemas.microsoft.com/office/drawing/2014/main" id="{AEFECD1C-39DB-4D39-977B-C86B9D2776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6888" y="514349"/>
            <a:ext cx="10223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3" name="Obraz 21">
            <a:extLst>
              <a:ext uri="{FF2B5EF4-FFF2-40B4-BE49-F238E27FC236}">
                <a16:creationId xmlns:a16="http://schemas.microsoft.com/office/drawing/2014/main" id="{FB63020B-8D78-4956-92DA-CA31342D7D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4013" y="2057930"/>
            <a:ext cx="1425575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4" name="Obraz 15">
            <a:extLst>
              <a:ext uri="{FF2B5EF4-FFF2-40B4-BE49-F238E27FC236}">
                <a16:creationId xmlns:a16="http://schemas.microsoft.com/office/drawing/2014/main" id="{393BF849-58D5-4BE6-AE48-9CA33778A1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5575" y="3587230"/>
            <a:ext cx="1876425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2EF526E1-DCFE-4EF2-B4AF-0A0B6113B1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200"/>
            <a:ext cx="2222764" cy="1108604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D8467442-AE38-4B06-8682-095E26BFA2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60" y="1576732"/>
            <a:ext cx="893397" cy="885826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45D93C39-6D60-4D26-8AAA-E5D7837D1390}"/>
              </a:ext>
            </a:extLst>
          </p:cNvPr>
          <p:cNvSpPr txBox="1"/>
          <p:nvPr/>
        </p:nvSpPr>
        <p:spPr>
          <a:xfrm>
            <a:off x="-525212" y="2486370"/>
            <a:ext cx="2747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0" i="0" dirty="0">
                <a:solidFill>
                  <a:srgbClr val="555555"/>
                </a:solidFill>
                <a:effectLst/>
                <a:latin typeface="Helvetica" panose="020B0604020202020204" pitchFamily="34" charset="0"/>
              </a:rPr>
              <a:t> </a:t>
            </a:r>
            <a:r>
              <a:rPr lang="pl-PL" sz="1200" b="1" i="0" dirty="0">
                <a:solidFill>
                  <a:srgbClr val="0000FF"/>
                </a:solidFill>
                <a:effectLst/>
                <a:latin typeface="Helvetica" panose="020B0604020202020204" pitchFamily="34" charset="0"/>
              </a:rPr>
              <a:t>MKS Halicz </a:t>
            </a:r>
          </a:p>
          <a:p>
            <a:pPr algn="ctr"/>
            <a:r>
              <a:rPr lang="pl-PL" sz="1200" b="1" i="0" dirty="0">
                <a:solidFill>
                  <a:srgbClr val="0000FF"/>
                </a:solidFill>
                <a:effectLst/>
                <a:latin typeface="Helvetica" panose="020B0604020202020204" pitchFamily="34" charset="0"/>
              </a:rPr>
              <a:t>Ustrzyki Dolne</a:t>
            </a:r>
            <a:endParaRPr lang="pl-PL" sz="1200" b="1" dirty="0"/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C194A3A1-9C57-40CE-87B5-FD0AC5C1277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13" y="3106139"/>
            <a:ext cx="763038" cy="962181"/>
          </a:xfrm>
          <a:prstGeom prst="rect">
            <a:avLst/>
          </a:prstGeom>
        </p:spPr>
      </p:pic>
      <p:pic>
        <p:nvPicPr>
          <p:cNvPr id="19" name="Obraz 17">
            <a:extLst>
              <a:ext uri="{FF2B5EF4-FFF2-40B4-BE49-F238E27FC236}">
                <a16:creationId xmlns:a16="http://schemas.microsoft.com/office/drawing/2014/main" id="{77896B09-EA8D-40BA-90C8-387DA025601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825" y="4960939"/>
            <a:ext cx="985200" cy="109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pole tekstowe 1">
            <a:extLst>
              <a:ext uri="{FF2B5EF4-FFF2-40B4-BE49-F238E27FC236}">
                <a16:creationId xmlns:a16="http://schemas.microsoft.com/office/drawing/2014/main" id="{78DE9DFA-2730-42D7-B3C6-55A6047A90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8283" y="988638"/>
            <a:ext cx="83243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Ctr="1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36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Juniorzy D  - ur. 2007-2008 r.</a:t>
            </a:r>
          </a:p>
        </p:txBody>
      </p:sp>
      <p:sp>
        <p:nvSpPr>
          <p:cNvPr id="15" name="pole tekstowe 1">
            <a:extLst>
              <a:ext uri="{FF2B5EF4-FFF2-40B4-BE49-F238E27FC236}">
                <a16:creationId xmlns:a16="http://schemas.microsoft.com/office/drawing/2014/main" id="{1139AD95-6A00-4CA4-AFD3-016511F0C3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808" y="556293"/>
            <a:ext cx="692950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Ctr="1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Podkarpacka Liga w biegach narciarskich</a:t>
            </a:r>
          </a:p>
        </p:txBody>
      </p:sp>
      <p:pic>
        <p:nvPicPr>
          <p:cNvPr id="20" name="Obraz 17">
            <a:extLst>
              <a:ext uri="{FF2B5EF4-FFF2-40B4-BE49-F238E27FC236}">
                <a16:creationId xmlns:a16="http://schemas.microsoft.com/office/drawing/2014/main" id="{1C7024C2-B589-4193-B28D-B77000F7B7B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2742" y="5056189"/>
            <a:ext cx="842668" cy="996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biekt 1">
            <a:extLst>
              <a:ext uri="{FF2B5EF4-FFF2-40B4-BE49-F238E27FC236}">
                <a16:creationId xmlns:a16="http://schemas.microsoft.com/office/drawing/2014/main" id="{FEBC4723-A4EC-4FCE-A968-EC6C323A85A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3162970"/>
              </p:ext>
            </p:extLst>
          </p:nvPr>
        </p:nvGraphicFramePr>
        <p:xfrm>
          <a:off x="2136000" y="1929158"/>
          <a:ext cx="7920000" cy="288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14" imgW="5276702" imgH="1342889" progId="Excel.Sheet.12">
                  <p:embed/>
                </p:oleObj>
              </mc:Choice>
              <mc:Fallback>
                <p:oleObj name="Worksheet" r:id="rId14" imgW="5276702" imgH="134288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136000" y="1929158"/>
                        <a:ext cx="7920000" cy="288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765666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Obraz 11">
            <a:extLst>
              <a:ext uri="{FF2B5EF4-FFF2-40B4-BE49-F238E27FC236}">
                <a16:creationId xmlns:a16="http://schemas.microsoft.com/office/drawing/2014/main" id="{4C6D55C9-8244-4D33-80A2-CAF9F36F8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73" y="234334"/>
            <a:ext cx="2749421" cy="137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pole tekstowe 1">
            <a:extLst>
              <a:ext uri="{FF2B5EF4-FFF2-40B4-BE49-F238E27FC236}">
                <a16:creationId xmlns:a16="http://schemas.microsoft.com/office/drawing/2014/main" id="{020D4F71-17A9-4246-8BAF-7F788A259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9822" y="969251"/>
            <a:ext cx="83243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Ctr="1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Jun. Młodsze - ur. w 2005-2006</a:t>
            </a:r>
          </a:p>
        </p:txBody>
      </p:sp>
      <p:pic>
        <p:nvPicPr>
          <p:cNvPr id="5123" name="Obraz 9">
            <a:extLst>
              <a:ext uri="{FF2B5EF4-FFF2-40B4-BE49-F238E27FC236}">
                <a16:creationId xmlns:a16="http://schemas.microsoft.com/office/drawing/2014/main" id="{43291E03-A351-4377-AF54-71BF2DAF4F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75" y="5503863"/>
            <a:ext cx="1143000" cy="112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Obraz 13">
            <a:extLst>
              <a:ext uri="{FF2B5EF4-FFF2-40B4-BE49-F238E27FC236}">
                <a16:creationId xmlns:a16="http://schemas.microsoft.com/office/drawing/2014/main" id="{FC4ECD93-3220-41C0-A303-64879E17A2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101" y="5472905"/>
            <a:ext cx="13081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Obraz 15">
            <a:extLst>
              <a:ext uri="{FF2B5EF4-FFF2-40B4-BE49-F238E27FC236}">
                <a16:creationId xmlns:a16="http://schemas.microsoft.com/office/drawing/2014/main" id="{BABFC39E-F075-4AD7-8435-11A79EF245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3358291"/>
            <a:ext cx="1185862" cy="131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Obraz 17">
            <a:extLst>
              <a:ext uri="{FF2B5EF4-FFF2-40B4-BE49-F238E27FC236}">
                <a16:creationId xmlns:a16="http://schemas.microsoft.com/office/drawing/2014/main" id="{38F07E72-750F-47CC-A706-F9A3980066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1931988"/>
            <a:ext cx="1157288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Obraz 29">
            <a:extLst>
              <a:ext uri="{FF2B5EF4-FFF2-40B4-BE49-F238E27FC236}">
                <a16:creationId xmlns:a16="http://schemas.microsoft.com/office/drawing/2014/main" id="{4C9EE9BF-4ECB-4086-B72C-41C0CCFC48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038" y="1799557"/>
            <a:ext cx="1084261" cy="121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Obraz 31">
            <a:extLst>
              <a:ext uri="{FF2B5EF4-FFF2-40B4-BE49-F238E27FC236}">
                <a16:creationId xmlns:a16="http://schemas.microsoft.com/office/drawing/2014/main" id="{5479125B-2EDB-4467-9458-800D2269FC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525" y="5459413"/>
            <a:ext cx="1095375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Obraz 17">
            <a:extLst>
              <a:ext uri="{FF2B5EF4-FFF2-40B4-BE49-F238E27FC236}">
                <a16:creationId xmlns:a16="http://schemas.microsoft.com/office/drawing/2014/main" id="{D0E15483-680C-4AA7-B356-3F4925CA108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8310" y="749300"/>
            <a:ext cx="25749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Obraz 18">
            <a:extLst>
              <a:ext uri="{FF2B5EF4-FFF2-40B4-BE49-F238E27FC236}">
                <a16:creationId xmlns:a16="http://schemas.microsoft.com/office/drawing/2014/main" id="{D81142E3-C66C-480B-9CA0-BA5BDE0815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394" y="5537993"/>
            <a:ext cx="1282700" cy="98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86" name="Obraz 18">
            <a:extLst>
              <a:ext uri="{FF2B5EF4-FFF2-40B4-BE49-F238E27FC236}">
                <a16:creationId xmlns:a16="http://schemas.microsoft.com/office/drawing/2014/main" id="{D67DD0BE-A948-45D5-A1C4-47CF93644DC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811" y="2962210"/>
            <a:ext cx="2128838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Obraz 7">
            <a:extLst>
              <a:ext uri="{FF2B5EF4-FFF2-40B4-BE49-F238E27FC236}">
                <a16:creationId xmlns:a16="http://schemas.microsoft.com/office/drawing/2014/main" id="{5483F26F-3BD0-4184-A8A8-0E9ADBFDE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46" y="5727169"/>
            <a:ext cx="2110356" cy="74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27E4611B-B00A-4BF5-9835-93B75343F7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198" y="5601593"/>
            <a:ext cx="1530613" cy="815082"/>
          </a:xfrm>
          <a:prstGeom prst="rect">
            <a:avLst/>
          </a:prstGeom>
        </p:spPr>
      </p:pic>
      <p:sp>
        <p:nvSpPr>
          <p:cNvPr id="27" name="pole tekstowe 1">
            <a:extLst>
              <a:ext uri="{FF2B5EF4-FFF2-40B4-BE49-F238E27FC236}">
                <a16:creationId xmlns:a16="http://schemas.microsoft.com/office/drawing/2014/main" id="{7885A1EE-95A4-4262-B934-A9AF0E1E5A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808" y="556293"/>
            <a:ext cx="692950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Ctr="1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Podkarpacka Liga w narciarstwie alpejskim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877CDA95-F960-4F6F-97FB-91440E07C79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038" y="5363210"/>
            <a:ext cx="961496" cy="1149667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C3AFE8FD-05CA-4344-8D3D-4E693A3A2CD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006" y="3919315"/>
            <a:ext cx="1533988" cy="939176"/>
          </a:xfrm>
          <a:prstGeom prst="rect">
            <a:avLst/>
          </a:prstGeom>
        </p:spPr>
      </p:pic>
      <p:graphicFrame>
        <p:nvGraphicFramePr>
          <p:cNvPr id="4" name="Obiekt 3">
            <a:extLst>
              <a:ext uri="{FF2B5EF4-FFF2-40B4-BE49-F238E27FC236}">
                <a16:creationId xmlns:a16="http://schemas.microsoft.com/office/drawing/2014/main" id="{0DACBECD-170B-4D0D-9959-0034C75EA9E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1467010"/>
              </p:ext>
            </p:extLst>
          </p:nvPr>
        </p:nvGraphicFramePr>
        <p:xfrm>
          <a:off x="2208808" y="2119315"/>
          <a:ext cx="7920000" cy="18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-Enabled Worksheet" r:id="rId17" imgW="5086452" imgH="771697" progId="Excel.SheetMacroEnabled.12">
                  <p:embed/>
                </p:oleObj>
              </mc:Choice>
              <mc:Fallback>
                <p:oleObj name="Macro-Enabled Worksheet" r:id="rId17" imgW="5086452" imgH="771697" progId="Excel.SheetMacroEnabled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2208808" y="2119315"/>
                        <a:ext cx="7920000" cy="18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788346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Obraz 29">
            <a:extLst>
              <a:ext uri="{FF2B5EF4-FFF2-40B4-BE49-F238E27FC236}">
                <a16:creationId xmlns:a16="http://schemas.microsoft.com/office/drawing/2014/main" id="{82937FAE-6C92-4BBF-83B4-E3C0512DA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50" y="5005389"/>
            <a:ext cx="834383" cy="93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Obraz 35">
            <a:extLst>
              <a:ext uri="{FF2B5EF4-FFF2-40B4-BE49-F238E27FC236}">
                <a16:creationId xmlns:a16="http://schemas.microsoft.com/office/drawing/2014/main" id="{B1979C46-D17B-4D3F-A7FD-AAF345A60C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225" y="5056189"/>
            <a:ext cx="834383" cy="971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Obraz 18">
            <a:extLst>
              <a:ext uri="{FF2B5EF4-FFF2-40B4-BE49-F238E27FC236}">
                <a16:creationId xmlns:a16="http://schemas.microsoft.com/office/drawing/2014/main" id="{FED6843D-009A-4666-99FD-AD323D2462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906" y="5037933"/>
            <a:ext cx="849221" cy="93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2" name="Obraz 15">
            <a:extLst>
              <a:ext uri="{FF2B5EF4-FFF2-40B4-BE49-F238E27FC236}">
                <a16:creationId xmlns:a16="http://schemas.microsoft.com/office/drawing/2014/main" id="{AEFECD1C-39DB-4D39-977B-C86B9D2776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6888" y="514349"/>
            <a:ext cx="10223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3" name="Obraz 21">
            <a:extLst>
              <a:ext uri="{FF2B5EF4-FFF2-40B4-BE49-F238E27FC236}">
                <a16:creationId xmlns:a16="http://schemas.microsoft.com/office/drawing/2014/main" id="{FB63020B-8D78-4956-92DA-CA31342D7D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4013" y="2057930"/>
            <a:ext cx="1425575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4" name="Obraz 15">
            <a:extLst>
              <a:ext uri="{FF2B5EF4-FFF2-40B4-BE49-F238E27FC236}">
                <a16:creationId xmlns:a16="http://schemas.microsoft.com/office/drawing/2014/main" id="{393BF849-58D5-4BE6-AE48-9CA33778A1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5575" y="3587230"/>
            <a:ext cx="1876425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2EF526E1-DCFE-4EF2-B4AF-0A0B6113B1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200"/>
            <a:ext cx="2222764" cy="1108604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D8467442-AE38-4B06-8682-095E26BFA2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60" y="1576732"/>
            <a:ext cx="893397" cy="885826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45D93C39-6D60-4D26-8AAA-E5D7837D1390}"/>
              </a:ext>
            </a:extLst>
          </p:cNvPr>
          <p:cNvSpPr txBox="1"/>
          <p:nvPr/>
        </p:nvSpPr>
        <p:spPr>
          <a:xfrm>
            <a:off x="-525212" y="2486370"/>
            <a:ext cx="2747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0" i="0" dirty="0">
                <a:solidFill>
                  <a:srgbClr val="555555"/>
                </a:solidFill>
                <a:effectLst/>
                <a:latin typeface="Helvetica" panose="020B0604020202020204" pitchFamily="34" charset="0"/>
              </a:rPr>
              <a:t> </a:t>
            </a:r>
            <a:r>
              <a:rPr lang="pl-PL" sz="1200" b="1" i="0" dirty="0">
                <a:solidFill>
                  <a:srgbClr val="0000FF"/>
                </a:solidFill>
                <a:effectLst/>
                <a:latin typeface="Helvetica" panose="020B0604020202020204" pitchFamily="34" charset="0"/>
              </a:rPr>
              <a:t>MKS Halicz </a:t>
            </a:r>
          </a:p>
          <a:p>
            <a:pPr algn="ctr"/>
            <a:r>
              <a:rPr lang="pl-PL" sz="1200" b="1" i="0" dirty="0">
                <a:solidFill>
                  <a:srgbClr val="0000FF"/>
                </a:solidFill>
                <a:effectLst/>
                <a:latin typeface="Helvetica" panose="020B0604020202020204" pitchFamily="34" charset="0"/>
              </a:rPr>
              <a:t>Ustrzyki Dolne</a:t>
            </a:r>
            <a:endParaRPr lang="pl-PL" sz="1200" b="1" dirty="0"/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C194A3A1-9C57-40CE-87B5-FD0AC5C1277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13" y="3106139"/>
            <a:ext cx="763038" cy="962181"/>
          </a:xfrm>
          <a:prstGeom prst="rect">
            <a:avLst/>
          </a:prstGeom>
        </p:spPr>
      </p:pic>
      <p:pic>
        <p:nvPicPr>
          <p:cNvPr id="19" name="Obraz 17">
            <a:extLst>
              <a:ext uri="{FF2B5EF4-FFF2-40B4-BE49-F238E27FC236}">
                <a16:creationId xmlns:a16="http://schemas.microsoft.com/office/drawing/2014/main" id="{77896B09-EA8D-40BA-90C8-387DA025601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825" y="4960939"/>
            <a:ext cx="985200" cy="109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pole tekstowe 1">
            <a:extLst>
              <a:ext uri="{FF2B5EF4-FFF2-40B4-BE49-F238E27FC236}">
                <a16:creationId xmlns:a16="http://schemas.microsoft.com/office/drawing/2014/main" id="{78DE9DFA-2730-42D7-B3C6-55A6047A90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8283" y="988638"/>
            <a:ext cx="83243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Ctr="1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36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Młodziczki  - ur. 2005-2006 r.</a:t>
            </a:r>
          </a:p>
        </p:txBody>
      </p:sp>
      <p:sp>
        <p:nvSpPr>
          <p:cNvPr id="15" name="pole tekstowe 1">
            <a:extLst>
              <a:ext uri="{FF2B5EF4-FFF2-40B4-BE49-F238E27FC236}">
                <a16:creationId xmlns:a16="http://schemas.microsoft.com/office/drawing/2014/main" id="{1139AD95-6A00-4CA4-AFD3-016511F0C3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808" y="556293"/>
            <a:ext cx="692950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Ctr="1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Podkarpacka Liga w biegach narciarskich</a:t>
            </a:r>
          </a:p>
        </p:txBody>
      </p:sp>
      <p:pic>
        <p:nvPicPr>
          <p:cNvPr id="20" name="Obraz 17">
            <a:extLst>
              <a:ext uri="{FF2B5EF4-FFF2-40B4-BE49-F238E27FC236}">
                <a16:creationId xmlns:a16="http://schemas.microsoft.com/office/drawing/2014/main" id="{1C7024C2-B589-4193-B28D-B77000F7B7B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2742" y="5056189"/>
            <a:ext cx="842668" cy="996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Obiekt 3">
            <a:extLst>
              <a:ext uri="{FF2B5EF4-FFF2-40B4-BE49-F238E27FC236}">
                <a16:creationId xmlns:a16="http://schemas.microsoft.com/office/drawing/2014/main" id="{DD08660A-01A9-4A60-A2D4-E49E5CC0B75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56152837"/>
              </p:ext>
            </p:extLst>
          </p:nvPr>
        </p:nvGraphicFramePr>
        <p:xfrm>
          <a:off x="1976538" y="1835729"/>
          <a:ext cx="7920000" cy="288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14" imgW="5276702" imgH="1342889" progId="Excel.Sheet.12">
                  <p:embed/>
                </p:oleObj>
              </mc:Choice>
              <mc:Fallback>
                <p:oleObj name="Worksheet" r:id="rId14" imgW="5276702" imgH="134288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976538" y="1835729"/>
                        <a:ext cx="7920000" cy="288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32999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Obraz 11">
            <a:extLst>
              <a:ext uri="{FF2B5EF4-FFF2-40B4-BE49-F238E27FC236}">
                <a16:creationId xmlns:a16="http://schemas.microsoft.com/office/drawing/2014/main" id="{4C6D55C9-8244-4D33-80A2-CAF9F36F8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73" y="234334"/>
            <a:ext cx="2749421" cy="137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pole tekstowe 1">
            <a:extLst>
              <a:ext uri="{FF2B5EF4-FFF2-40B4-BE49-F238E27FC236}">
                <a16:creationId xmlns:a16="http://schemas.microsoft.com/office/drawing/2014/main" id="{020D4F71-17A9-4246-8BAF-7F788A259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9822" y="969251"/>
            <a:ext cx="83243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Ctr="1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Jun. Młodsi - ur. w 2005-2006</a:t>
            </a:r>
          </a:p>
        </p:txBody>
      </p:sp>
      <p:pic>
        <p:nvPicPr>
          <p:cNvPr id="5123" name="Obraz 9">
            <a:extLst>
              <a:ext uri="{FF2B5EF4-FFF2-40B4-BE49-F238E27FC236}">
                <a16:creationId xmlns:a16="http://schemas.microsoft.com/office/drawing/2014/main" id="{43291E03-A351-4377-AF54-71BF2DAF4F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75" y="5503863"/>
            <a:ext cx="1143000" cy="112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Obraz 13">
            <a:extLst>
              <a:ext uri="{FF2B5EF4-FFF2-40B4-BE49-F238E27FC236}">
                <a16:creationId xmlns:a16="http://schemas.microsoft.com/office/drawing/2014/main" id="{FC4ECD93-3220-41C0-A303-64879E17A2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101" y="5472905"/>
            <a:ext cx="13081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Obraz 15">
            <a:extLst>
              <a:ext uri="{FF2B5EF4-FFF2-40B4-BE49-F238E27FC236}">
                <a16:creationId xmlns:a16="http://schemas.microsoft.com/office/drawing/2014/main" id="{BABFC39E-F075-4AD7-8435-11A79EF245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3358291"/>
            <a:ext cx="1185862" cy="131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Obraz 17">
            <a:extLst>
              <a:ext uri="{FF2B5EF4-FFF2-40B4-BE49-F238E27FC236}">
                <a16:creationId xmlns:a16="http://schemas.microsoft.com/office/drawing/2014/main" id="{38F07E72-750F-47CC-A706-F9A3980066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1931988"/>
            <a:ext cx="1157288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Obraz 29">
            <a:extLst>
              <a:ext uri="{FF2B5EF4-FFF2-40B4-BE49-F238E27FC236}">
                <a16:creationId xmlns:a16="http://schemas.microsoft.com/office/drawing/2014/main" id="{4C9EE9BF-4ECB-4086-B72C-41C0CCFC48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038" y="1799557"/>
            <a:ext cx="1084261" cy="121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Obraz 31">
            <a:extLst>
              <a:ext uri="{FF2B5EF4-FFF2-40B4-BE49-F238E27FC236}">
                <a16:creationId xmlns:a16="http://schemas.microsoft.com/office/drawing/2014/main" id="{5479125B-2EDB-4467-9458-800D2269FC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525" y="5459413"/>
            <a:ext cx="1095375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Obraz 17">
            <a:extLst>
              <a:ext uri="{FF2B5EF4-FFF2-40B4-BE49-F238E27FC236}">
                <a16:creationId xmlns:a16="http://schemas.microsoft.com/office/drawing/2014/main" id="{D0E15483-680C-4AA7-B356-3F4925CA108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8310" y="749300"/>
            <a:ext cx="25749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Obraz 18">
            <a:extLst>
              <a:ext uri="{FF2B5EF4-FFF2-40B4-BE49-F238E27FC236}">
                <a16:creationId xmlns:a16="http://schemas.microsoft.com/office/drawing/2014/main" id="{D81142E3-C66C-480B-9CA0-BA5BDE0815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394" y="5537993"/>
            <a:ext cx="1282700" cy="98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86" name="Obraz 18">
            <a:extLst>
              <a:ext uri="{FF2B5EF4-FFF2-40B4-BE49-F238E27FC236}">
                <a16:creationId xmlns:a16="http://schemas.microsoft.com/office/drawing/2014/main" id="{D67DD0BE-A948-45D5-A1C4-47CF93644DC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811" y="2962210"/>
            <a:ext cx="2128838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Obraz 7">
            <a:extLst>
              <a:ext uri="{FF2B5EF4-FFF2-40B4-BE49-F238E27FC236}">
                <a16:creationId xmlns:a16="http://schemas.microsoft.com/office/drawing/2014/main" id="{5483F26F-3BD0-4184-A8A8-0E9ADBFDE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46" y="5727169"/>
            <a:ext cx="2110356" cy="74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27E4611B-B00A-4BF5-9835-93B75343F7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198" y="5601593"/>
            <a:ext cx="1530613" cy="815082"/>
          </a:xfrm>
          <a:prstGeom prst="rect">
            <a:avLst/>
          </a:prstGeom>
        </p:spPr>
      </p:pic>
      <p:sp>
        <p:nvSpPr>
          <p:cNvPr id="27" name="pole tekstowe 1">
            <a:extLst>
              <a:ext uri="{FF2B5EF4-FFF2-40B4-BE49-F238E27FC236}">
                <a16:creationId xmlns:a16="http://schemas.microsoft.com/office/drawing/2014/main" id="{7885A1EE-95A4-4262-B934-A9AF0E1E5A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808" y="556293"/>
            <a:ext cx="692950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Ctr="1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Podkarpacka Liga w narciarstwie alpejskim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877CDA95-F960-4F6F-97FB-91440E07C79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038" y="5363210"/>
            <a:ext cx="961496" cy="1149667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C3AFE8FD-05CA-4344-8D3D-4E693A3A2CD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006" y="3919315"/>
            <a:ext cx="1533988" cy="939176"/>
          </a:xfrm>
          <a:prstGeom prst="rect">
            <a:avLst/>
          </a:prstGeom>
        </p:spPr>
      </p:pic>
      <p:graphicFrame>
        <p:nvGraphicFramePr>
          <p:cNvPr id="2" name="Obiekt 1">
            <a:extLst>
              <a:ext uri="{FF2B5EF4-FFF2-40B4-BE49-F238E27FC236}">
                <a16:creationId xmlns:a16="http://schemas.microsoft.com/office/drawing/2014/main" id="{B78E4E04-45B2-4F1B-8E46-4A662F160E1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0488943"/>
              </p:ext>
            </p:extLst>
          </p:nvPr>
        </p:nvGraphicFramePr>
        <p:xfrm>
          <a:off x="1791263" y="2008207"/>
          <a:ext cx="8793163" cy="287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-Enabled Worksheet" r:id="rId17" imgW="5648503" imgH="1342889" progId="Excel.SheetMacroEnabled.12">
                  <p:embed/>
                </p:oleObj>
              </mc:Choice>
              <mc:Fallback>
                <p:oleObj name="Macro-Enabled Worksheet" r:id="rId17" imgW="5648503" imgH="1342889" progId="Excel.SheetMacroEnabled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791263" y="2008207"/>
                        <a:ext cx="8793163" cy="2879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111072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Obraz 29">
            <a:extLst>
              <a:ext uri="{FF2B5EF4-FFF2-40B4-BE49-F238E27FC236}">
                <a16:creationId xmlns:a16="http://schemas.microsoft.com/office/drawing/2014/main" id="{82937FAE-6C92-4BBF-83B4-E3C0512DA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50" y="5005389"/>
            <a:ext cx="834383" cy="93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Obraz 35">
            <a:extLst>
              <a:ext uri="{FF2B5EF4-FFF2-40B4-BE49-F238E27FC236}">
                <a16:creationId xmlns:a16="http://schemas.microsoft.com/office/drawing/2014/main" id="{B1979C46-D17B-4D3F-A7FD-AAF345A60C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225" y="5056189"/>
            <a:ext cx="834383" cy="971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Obraz 18">
            <a:extLst>
              <a:ext uri="{FF2B5EF4-FFF2-40B4-BE49-F238E27FC236}">
                <a16:creationId xmlns:a16="http://schemas.microsoft.com/office/drawing/2014/main" id="{FED6843D-009A-4666-99FD-AD323D2462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906" y="5037933"/>
            <a:ext cx="849221" cy="93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2" name="Obraz 15">
            <a:extLst>
              <a:ext uri="{FF2B5EF4-FFF2-40B4-BE49-F238E27FC236}">
                <a16:creationId xmlns:a16="http://schemas.microsoft.com/office/drawing/2014/main" id="{AEFECD1C-39DB-4D39-977B-C86B9D2776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6888" y="514349"/>
            <a:ext cx="10223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3" name="Obraz 21">
            <a:extLst>
              <a:ext uri="{FF2B5EF4-FFF2-40B4-BE49-F238E27FC236}">
                <a16:creationId xmlns:a16="http://schemas.microsoft.com/office/drawing/2014/main" id="{FB63020B-8D78-4956-92DA-CA31342D7D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4013" y="2057930"/>
            <a:ext cx="1425575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4" name="Obraz 15">
            <a:extLst>
              <a:ext uri="{FF2B5EF4-FFF2-40B4-BE49-F238E27FC236}">
                <a16:creationId xmlns:a16="http://schemas.microsoft.com/office/drawing/2014/main" id="{393BF849-58D5-4BE6-AE48-9CA33778A1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5575" y="3587230"/>
            <a:ext cx="1876425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2EF526E1-DCFE-4EF2-B4AF-0A0B6113B1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200"/>
            <a:ext cx="2222764" cy="1108604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D8467442-AE38-4B06-8682-095E26BFA2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60" y="1576732"/>
            <a:ext cx="893397" cy="885826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45D93C39-6D60-4D26-8AAA-E5D7837D1390}"/>
              </a:ext>
            </a:extLst>
          </p:cNvPr>
          <p:cNvSpPr txBox="1"/>
          <p:nvPr/>
        </p:nvSpPr>
        <p:spPr>
          <a:xfrm>
            <a:off x="-525212" y="2486370"/>
            <a:ext cx="2747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0" i="0" dirty="0">
                <a:solidFill>
                  <a:srgbClr val="555555"/>
                </a:solidFill>
                <a:effectLst/>
                <a:latin typeface="Helvetica" panose="020B0604020202020204" pitchFamily="34" charset="0"/>
              </a:rPr>
              <a:t> </a:t>
            </a:r>
            <a:r>
              <a:rPr lang="pl-PL" sz="1200" b="1" i="0" dirty="0">
                <a:solidFill>
                  <a:srgbClr val="0000FF"/>
                </a:solidFill>
                <a:effectLst/>
                <a:latin typeface="Helvetica" panose="020B0604020202020204" pitchFamily="34" charset="0"/>
              </a:rPr>
              <a:t>MKS Halicz </a:t>
            </a:r>
          </a:p>
          <a:p>
            <a:pPr algn="ctr"/>
            <a:r>
              <a:rPr lang="pl-PL" sz="1200" b="1" i="0" dirty="0">
                <a:solidFill>
                  <a:srgbClr val="0000FF"/>
                </a:solidFill>
                <a:effectLst/>
                <a:latin typeface="Helvetica" panose="020B0604020202020204" pitchFamily="34" charset="0"/>
              </a:rPr>
              <a:t>Ustrzyki Dolne</a:t>
            </a:r>
            <a:endParaRPr lang="pl-PL" sz="1200" b="1" dirty="0"/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C194A3A1-9C57-40CE-87B5-FD0AC5C1277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13" y="3106139"/>
            <a:ext cx="763038" cy="962181"/>
          </a:xfrm>
          <a:prstGeom prst="rect">
            <a:avLst/>
          </a:prstGeom>
        </p:spPr>
      </p:pic>
      <p:pic>
        <p:nvPicPr>
          <p:cNvPr id="19" name="Obraz 17">
            <a:extLst>
              <a:ext uri="{FF2B5EF4-FFF2-40B4-BE49-F238E27FC236}">
                <a16:creationId xmlns:a16="http://schemas.microsoft.com/office/drawing/2014/main" id="{77896B09-EA8D-40BA-90C8-387DA025601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825" y="4960939"/>
            <a:ext cx="985200" cy="109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pole tekstowe 1">
            <a:extLst>
              <a:ext uri="{FF2B5EF4-FFF2-40B4-BE49-F238E27FC236}">
                <a16:creationId xmlns:a16="http://schemas.microsoft.com/office/drawing/2014/main" id="{78DE9DFA-2730-42D7-B3C6-55A6047A90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8283" y="988638"/>
            <a:ext cx="83243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Ctr="1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36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Młodzicy  - ur. 2005-2006 r.</a:t>
            </a:r>
          </a:p>
        </p:txBody>
      </p:sp>
      <p:sp>
        <p:nvSpPr>
          <p:cNvPr id="15" name="pole tekstowe 1">
            <a:extLst>
              <a:ext uri="{FF2B5EF4-FFF2-40B4-BE49-F238E27FC236}">
                <a16:creationId xmlns:a16="http://schemas.microsoft.com/office/drawing/2014/main" id="{1139AD95-6A00-4CA4-AFD3-016511F0C3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808" y="556293"/>
            <a:ext cx="692950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Ctr="1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Podkarpacka Liga w biegach narciarskich</a:t>
            </a:r>
          </a:p>
        </p:txBody>
      </p:sp>
      <p:pic>
        <p:nvPicPr>
          <p:cNvPr id="20" name="Obraz 17">
            <a:extLst>
              <a:ext uri="{FF2B5EF4-FFF2-40B4-BE49-F238E27FC236}">
                <a16:creationId xmlns:a16="http://schemas.microsoft.com/office/drawing/2014/main" id="{1C7024C2-B589-4193-B28D-B77000F7B7B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2742" y="5056189"/>
            <a:ext cx="842668" cy="996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Obiekt 5">
            <a:extLst>
              <a:ext uri="{FF2B5EF4-FFF2-40B4-BE49-F238E27FC236}">
                <a16:creationId xmlns:a16="http://schemas.microsoft.com/office/drawing/2014/main" id="{1D2DD2B7-78C7-4275-AFB7-7E3D0CA0818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7090607"/>
              </p:ext>
            </p:extLst>
          </p:nvPr>
        </p:nvGraphicFramePr>
        <p:xfrm>
          <a:off x="1976538" y="1810329"/>
          <a:ext cx="7920000" cy="288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14" imgW="5276702" imgH="1342889" progId="Excel.Sheet.12">
                  <p:embed/>
                </p:oleObj>
              </mc:Choice>
              <mc:Fallback>
                <p:oleObj name="Worksheet" r:id="rId14" imgW="5276702" imgH="134288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976538" y="1810329"/>
                        <a:ext cx="7920000" cy="288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653823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Obraz 11">
            <a:extLst>
              <a:ext uri="{FF2B5EF4-FFF2-40B4-BE49-F238E27FC236}">
                <a16:creationId xmlns:a16="http://schemas.microsoft.com/office/drawing/2014/main" id="{4C6D55C9-8244-4D33-80A2-CAF9F36F8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73" y="234334"/>
            <a:ext cx="2749421" cy="137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pole tekstowe 1">
            <a:extLst>
              <a:ext uri="{FF2B5EF4-FFF2-40B4-BE49-F238E27FC236}">
                <a16:creationId xmlns:a16="http://schemas.microsoft.com/office/drawing/2014/main" id="{020D4F71-17A9-4246-8BAF-7F788A259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9822" y="969251"/>
            <a:ext cx="83243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Ctr="1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Juniorki - ur. w 2000-2004</a:t>
            </a:r>
          </a:p>
        </p:txBody>
      </p:sp>
      <p:pic>
        <p:nvPicPr>
          <p:cNvPr id="5123" name="Obraz 9">
            <a:extLst>
              <a:ext uri="{FF2B5EF4-FFF2-40B4-BE49-F238E27FC236}">
                <a16:creationId xmlns:a16="http://schemas.microsoft.com/office/drawing/2014/main" id="{43291E03-A351-4377-AF54-71BF2DAF4F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75" y="5503863"/>
            <a:ext cx="1143000" cy="112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Obraz 13">
            <a:extLst>
              <a:ext uri="{FF2B5EF4-FFF2-40B4-BE49-F238E27FC236}">
                <a16:creationId xmlns:a16="http://schemas.microsoft.com/office/drawing/2014/main" id="{FC4ECD93-3220-41C0-A303-64879E17A2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101" y="5472905"/>
            <a:ext cx="13081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Obraz 15">
            <a:extLst>
              <a:ext uri="{FF2B5EF4-FFF2-40B4-BE49-F238E27FC236}">
                <a16:creationId xmlns:a16="http://schemas.microsoft.com/office/drawing/2014/main" id="{BABFC39E-F075-4AD7-8435-11A79EF245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3358291"/>
            <a:ext cx="1185862" cy="131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Obraz 17">
            <a:extLst>
              <a:ext uri="{FF2B5EF4-FFF2-40B4-BE49-F238E27FC236}">
                <a16:creationId xmlns:a16="http://schemas.microsoft.com/office/drawing/2014/main" id="{38F07E72-750F-47CC-A706-F9A3980066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1931988"/>
            <a:ext cx="1157288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Obraz 29">
            <a:extLst>
              <a:ext uri="{FF2B5EF4-FFF2-40B4-BE49-F238E27FC236}">
                <a16:creationId xmlns:a16="http://schemas.microsoft.com/office/drawing/2014/main" id="{4C9EE9BF-4ECB-4086-B72C-41C0CCFC48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038" y="1799557"/>
            <a:ext cx="1084261" cy="121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Obraz 31">
            <a:extLst>
              <a:ext uri="{FF2B5EF4-FFF2-40B4-BE49-F238E27FC236}">
                <a16:creationId xmlns:a16="http://schemas.microsoft.com/office/drawing/2014/main" id="{5479125B-2EDB-4467-9458-800D2269FC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525" y="5459413"/>
            <a:ext cx="1095375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Obraz 17">
            <a:extLst>
              <a:ext uri="{FF2B5EF4-FFF2-40B4-BE49-F238E27FC236}">
                <a16:creationId xmlns:a16="http://schemas.microsoft.com/office/drawing/2014/main" id="{D0E15483-680C-4AA7-B356-3F4925CA108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8310" y="749300"/>
            <a:ext cx="25749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Obraz 18">
            <a:extLst>
              <a:ext uri="{FF2B5EF4-FFF2-40B4-BE49-F238E27FC236}">
                <a16:creationId xmlns:a16="http://schemas.microsoft.com/office/drawing/2014/main" id="{D81142E3-C66C-480B-9CA0-BA5BDE0815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394" y="5537993"/>
            <a:ext cx="1282700" cy="98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86" name="Obraz 18">
            <a:extLst>
              <a:ext uri="{FF2B5EF4-FFF2-40B4-BE49-F238E27FC236}">
                <a16:creationId xmlns:a16="http://schemas.microsoft.com/office/drawing/2014/main" id="{D67DD0BE-A948-45D5-A1C4-47CF93644DC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811" y="2962210"/>
            <a:ext cx="2128838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Obraz 7">
            <a:extLst>
              <a:ext uri="{FF2B5EF4-FFF2-40B4-BE49-F238E27FC236}">
                <a16:creationId xmlns:a16="http://schemas.microsoft.com/office/drawing/2014/main" id="{5483F26F-3BD0-4184-A8A8-0E9ADBFDE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46" y="5727169"/>
            <a:ext cx="2110356" cy="74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27E4611B-B00A-4BF5-9835-93B75343F7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198" y="5601593"/>
            <a:ext cx="1530613" cy="815082"/>
          </a:xfrm>
          <a:prstGeom prst="rect">
            <a:avLst/>
          </a:prstGeom>
        </p:spPr>
      </p:pic>
      <p:sp>
        <p:nvSpPr>
          <p:cNvPr id="27" name="pole tekstowe 1">
            <a:extLst>
              <a:ext uri="{FF2B5EF4-FFF2-40B4-BE49-F238E27FC236}">
                <a16:creationId xmlns:a16="http://schemas.microsoft.com/office/drawing/2014/main" id="{7885A1EE-95A4-4262-B934-A9AF0E1E5A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808" y="556293"/>
            <a:ext cx="692950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Ctr="1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Podkarpacka Liga w narciarstwie alpejskim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877CDA95-F960-4F6F-97FB-91440E07C79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038" y="5363210"/>
            <a:ext cx="961496" cy="1149667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C3AFE8FD-05CA-4344-8D3D-4E693A3A2CD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006" y="3919315"/>
            <a:ext cx="1533988" cy="939176"/>
          </a:xfrm>
          <a:prstGeom prst="rect">
            <a:avLst/>
          </a:prstGeom>
        </p:spPr>
      </p:pic>
      <p:graphicFrame>
        <p:nvGraphicFramePr>
          <p:cNvPr id="3" name="Obiekt 2">
            <a:extLst>
              <a:ext uri="{FF2B5EF4-FFF2-40B4-BE49-F238E27FC236}">
                <a16:creationId xmlns:a16="http://schemas.microsoft.com/office/drawing/2014/main" id="{62DF06ED-6387-49D1-9533-AA9D4C678DB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1720631"/>
              </p:ext>
            </p:extLst>
          </p:nvPr>
        </p:nvGraphicFramePr>
        <p:xfrm>
          <a:off x="2235237" y="2561833"/>
          <a:ext cx="7920000" cy="126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-Enabled Worksheet" r:id="rId17" imgW="5086452" imgH="581047" progId="Excel.SheetMacroEnabled.12">
                  <p:embed/>
                </p:oleObj>
              </mc:Choice>
              <mc:Fallback>
                <p:oleObj name="Macro-Enabled Worksheet" r:id="rId17" imgW="5086452" imgH="581047" progId="Excel.SheetMacroEnabled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2235237" y="2561833"/>
                        <a:ext cx="7920000" cy="126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784524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Obraz 29">
            <a:extLst>
              <a:ext uri="{FF2B5EF4-FFF2-40B4-BE49-F238E27FC236}">
                <a16:creationId xmlns:a16="http://schemas.microsoft.com/office/drawing/2014/main" id="{82937FAE-6C92-4BBF-83B4-E3C0512DA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50" y="5005389"/>
            <a:ext cx="834383" cy="93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Obraz 35">
            <a:extLst>
              <a:ext uri="{FF2B5EF4-FFF2-40B4-BE49-F238E27FC236}">
                <a16:creationId xmlns:a16="http://schemas.microsoft.com/office/drawing/2014/main" id="{B1979C46-D17B-4D3F-A7FD-AAF345A60C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225" y="5056189"/>
            <a:ext cx="834383" cy="971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Obraz 18">
            <a:extLst>
              <a:ext uri="{FF2B5EF4-FFF2-40B4-BE49-F238E27FC236}">
                <a16:creationId xmlns:a16="http://schemas.microsoft.com/office/drawing/2014/main" id="{FED6843D-009A-4666-99FD-AD323D2462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906" y="5037933"/>
            <a:ext cx="849221" cy="93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2" name="Obraz 15">
            <a:extLst>
              <a:ext uri="{FF2B5EF4-FFF2-40B4-BE49-F238E27FC236}">
                <a16:creationId xmlns:a16="http://schemas.microsoft.com/office/drawing/2014/main" id="{AEFECD1C-39DB-4D39-977B-C86B9D2776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6888" y="514349"/>
            <a:ext cx="10223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3" name="Obraz 21">
            <a:extLst>
              <a:ext uri="{FF2B5EF4-FFF2-40B4-BE49-F238E27FC236}">
                <a16:creationId xmlns:a16="http://schemas.microsoft.com/office/drawing/2014/main" id="{FB63020B-8D78-4956-92DA-CA31342D7D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4013" y="2057930"/>
            <a:ext cx="1425575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4" name="Obraz 15">
            <a:extLst>
              <a:ext uri="{FF2B5EF4-FFF2-40B4-BE49-F238E27FC236}">
                <a16:creationId xmlns:a16="http://schemas.microsoft.com/office/drawing/2014/main" id="{393BF849-58D5-4BE6-AE48-9CA33778A1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5575" y="3587230"/>
            <a:ext cx="1876425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2EF526E1-DCFE-4EF2-B4AF-0A0B6113B1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200"/>
            <a:ext cx="2222764" cy="1108604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D8467442-AE38-4B06-8682-095E26BFA2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60" y="1576732"/>
            <a:ext cx="893397" cy="885826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45D93C39-6D60-4D26-8AAA-E5D7837D1390}"/>
              </a:ext>
            </a:extLst>
          </p:cNvPr>
          <p:cNvSpPr txBox="1"/>
          <p:nvPr/>
        </p:nvSpPr>
        <p:spPr>
          <a:xfrm>
            <a:off x="-525212" y="2486370"/>
            <a:ext cx="2747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0" i="0" dirty="0">
                <a:solidFill>
                  <a:srgbClr val="555555"/>
                </a:solidFill>
                <a:effectLst/>
                <a:latin typeface="Helvetica" panose="020B0604020202020204" pitchFamily="34" charset="0"/>
              </a:rPr>
              <a:t> </a:t>
            </a:r>
            <a:r>
              <a:rPr lang="pl-PL" sz="1200" b="1" i="0" dirty="0">
                <a:solidFill>
                  <a:srgbClr val="0000FF"/>
                </a:solidFill>
                <a:effectLst/>
                <a:latin typeface="Helvetica" panose="020B0604020202020204" pitchFamily="34" charset="0"/>
              </a:rPr>
              <a:t>MKS Halicz </a:t>
            </a:r>
          </a:p>
          <a:p>
            <a:pPr algn="ctr"/>
            <a:r>
              <a:rPr lang="pl-PL" sz="1200" b="1" i="0" dirty="0">
                <a:solidFill>
                  <a:srgbClr val="0000FF"/>
                </a:solidFill>
                <a:effectLst/>
                <a:latin typeface="Helvetica" panose="020B0604020202020204" pitchFamily="34" charset="0"/>
              </a:rPr>
              <a:t>Ustrzyki Dolne</a:t>
            </a:r>
            <a:endParaRPr lang="pl-PL" sz="1200" b="1" dirty="0"/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C194A3A1-9C57-40CE-87B5-FD0AC5C1277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13" y="3106139"/>
            <a:ext cx="763038" cy="962181"/>
          </a:xfrm>
          <a:prstGeom prst="rect">
            <a:avLst/>
          </a:prstGeom>
        </p:spPr>
      </p:pic>
      <p:pic>
        <p:nvPicPr>
          <p:cNvPr id="19" name="Obraz 17">
            <a:extLst>
              <a:ext uri="{FF2B5EF4-FFF2-40B4-BE49-F238E27FC236}">
                <a16:creationId xmlns:a16="http://schemas.microsoft.com/office/drawing/2014/main" id="{77896B09-EA8D-40BA-90C8-387DA025601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825" y="4960939"/>
            <a:ext cx="985200" cy="109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pole tekstowe 1">
            <a:extLst>
              <a:ext uri="{FF2B5EF4-FFF2-40B4-BE49-F238E27FC236}">
                <a16:creationId xmlns:a16="http://schemas.microsoft.com/office/drawing/2014/main" id="{78DE9DFA-2730-42D7-B3C6-55A6047A90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8283" y="988638"/>
            <a:ext cx="83243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Ctr="1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36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Jun. młodsze  - ur. 2003-2004 r.</a:t>
            </a:r>
          </a:p>
        </p:txBody>
      </p:sp>
      <p:sp>
        <p:nvSpPr>
          <p:cNvPr id="15" name="pole tekstowe 1">
            <a:extLst>
              <a:ext uri="{FF2B5EF4-FFF2-40B4-BE49-F238E27FC236}">
                <a16:creationId xmlns:a16="http://schemas.microsoft.com/office/drawing/2014/main" id="{1139AD95-6A00-4CA4-AFD3-016511F0C3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808" y="556293"/>
            <a:ext cx="692950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Ctr="1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Podkarpacka Liga w biegach narciarskich</a:t>
            </a:r>
          </a:p>
        </p:txBody>
      </p:sp>
      <p:pic>
        <p:nvPicPr>
          <p:cNvPr id="20" name="Obraz 17">
            <a:extLst>
              <a:ext uri="{FF2B5EF4-FFF2-40B4-BE49-F238E27FC236}">
                <a16:creationId xmlns:a16="http://schemas.microsoft.com/office/drawing/2014/main" id="{1C7024C2-B589-4193-B28D-B77000F7B7B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2742" y="5056189"/>
            <a:ext cx="842668" cy="996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Obiekt 3">
            <a:extLst>
              <a:ext uri="{FF2B5EF4-FFF2-40B4-BE49-F238E27FC236}">
                <a16:creationId xmlns:a16="http://schemas.microsoft.com/office/drawing/2014/main" id="{8D016057-532E-40B9-9E99-D147482BD51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8715905"/>
              </p:ext>
            </p:extLst>
          </p:nvPr>
        </p:nvGraphicFramePr>
        <p:xfrm>
          <a:off x="1863425" y="1801811"/>
          <a:ext cx="7920000" cy="25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14" imgW="5276702" imgH="1152618" progId="Excel.Sheet.12">
                  <p:embed/>
                </p:oleObj>
              </mc:Choice>
              <mc:Fallback>
                <p:oleObj name="Worksheet" r:id="rId14" imgW="5276702" imgH="1152618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863425" y="1801811"/>
                        <a:ext cx="7920000" cy="252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82295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Obraz 11">
            <a:extLst>
              <a:ext uri="{FF2B5EF4-FFF2-40B4-BE49-F238E27FC236}">
                <a16:creationId xmlns:a16="http://schemas.microsoft.com/office/drawing/2014/main" id="{4C6D55C9-8244-4D33-80A2-CAF9F36F8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73" y="234334"/>
            <a:ext cx="2749421" cy="137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pole tekstowe 1">
            <a:extLst>
              <a:ext uri="{FF2B5EF4-FFF2-40B4-BE49-F238E27FC236}">
                <a16:creationId xmlns:a16="http://schemas.microsoft.com/office/drawing/2014/main" id="{020D4F71-17A9-4246-8BAF-7F788A259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9822" y="969251"/>
            <a:ext cx="83243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Ctr="1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Juniorzy - ur. w 2000-2004</a:t>
            </a:r>
          </a:p>
        </p:txBody>
      </p:sp>
      <p:pic>
        <p:nvPicPr>
          <p:cNvPr id="5123" name="Obraz 9">
            <a:extLst>
              <a:ext uri="{FF2B5EF4-FFF2-40B4-BE49-F238E27FC236}">
                <a16:creationId xmlns:a16="http://schemas.microsoft.com/office/drawing/2014/main" id="{43291E03-A351-4377-AF54-71BF2DAF4F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75" y="5503863"/>
            <a:ext cx="1143000" cy="112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Obraz 13">
            <a:extLst>
              <a:ext uri="{FF2B5EF4-FFF2-40B4-BE49-F238E27FC236}">
                <a16:creationId xmlns:a16="http://schemas.microsoft.com/office/drawing/2014/main" id="{FC4ECD93-3220-41C0-A303-64879E17A2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101" y="5472905"/>
            <a:ext cx="13081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Obraz 15">
            <a:extLst>
              <a:ext uri="{FF2B5EF4-FFF2-40B4-BE49-F238E27FC236}">
                <a16:creationId xmlns:a16="http://schemas.microsoft.com/office/drawing/2014/main" id="{BABFC39E-F075-4AD7-8435-11A79EF245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3358291"/>
            <a:ext cx="1185862" cy="131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Obraz 17">
            <a:extLst>
              <a:ext uri="{FF2B5EF4-FFF2-40B4-BE49-F238E27FC236}">
                <a16:creationId xmlns:a16="http://schemas.microsoft.com/office/drawing/2014/main" id="{38F07E72-750F-47CC-A706-F9A3980066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1931988"/>
            <a:ext cx="1157288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Obraz 29">
            <a:extLst>
              <a:ext uri="{FF2B5EF4-FFF2-40B4-BE49-F238E27FC236}">
                <a16:creationId xmlns:a16="http://schemas.microsoft.com/office/drawing/2014/main" id="{4C9EE9BF-4ECB-4086-B72C-41C0CCFC48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038" y="1799557"/>
            <a:ext cx="1084261" cy="121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Obraz 31">
            <a:extLst>
              <a:ext uri="{FF2B5EF4-FFF2-40B4-BE49-F238E27FC236}">
                <a16:creationId xmlns:a16="http://schemas.microsoft.com/office/drawing/2014/main" id="{5479125B-2EDB-4467-9458-800D2269FC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525" y="5459413"/>
            <a:ext cx="1095375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Obraz 17">
            <a:extLst>
              <a:ext uri="{FF2B5EF4-FFF2-40B4-BE49-F238E27FC236}">
                <a16:creationId xmlns:a16="http://schemas.microsoft.com/office/drawing/2014/main" id="{D0E15483-680C-4AA7-B356-3F4925CA108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8310" y="749300"/>
            <a:ext cx="25749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Obraz 18">
            <a:extLst>
              <a:ext uri="{FF2B5EF4-FFF2-40B4-BE49-F238E27FC236}">
                <a16:creationId xmlns:a16="http://schemas.microsoft.com/office/drawing/2014/main" id="{D81142E3-C66C-480B-9CA0-BA5BDE0815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394" y="5537993"/>
            <a:ext cx="1282700" cy="98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86" name="Obraz 18">
            <a:extLst>
              <a:ext uri="{FF2B5EF4-FFF2-40B4-BE49-F238E27FC236}">
                <a16:creationId xmlns:a16="http://schemas.microsoft.com/office/drawing/2014/main" id="{D67DD0BE-A948-45D5-A1C4-47CF93644DC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811" y="2962210"/>
            <a:ext cx="2128838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Obraz 7">
            <a:extLst>
              <a:ext uri="{FF2B5EF4-FFF2-40B4-BE49-F238E27FC236}">
                <a16:creationId xmlns:a16="http://schemas.microsoft.com/office/drawing/2014/main" id="{5483F26F-3BD0-4184-A8A8-0E9ADBFDE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46" y="5727169"/>
            <a:ext cx="2110356" cy="74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27E4611B-B00A-4BF5-9835-93B75343F7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198" y="5601593"/>
            <a:ext cx="1530613" cy="815082"/>
          </a:xfrm>
          <a:prstGeom prst="rect">
            <a:avLst/>
          </a:prstGeom>
        </p:spPr>
      </p:pic>
      <p:sp>
        <p:nvSpPr>
          <p:cNvPr id="27" name="pole tekstowe 1">
            <a:extLst>
              <a:ext uri="{FF2B5EF4-FFF2-40B4-BE49-F238E27FC236}">
                <a16:creationId xmlns:a16="http://schemas.microsoft.com/office/drawing/2014/main" id="{7885A1EE-95A4-4262-B934-A9AF0E1E5A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808" y="556293"/>
            <a:ext cx="692950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Ctr="1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Podkarpacka Liga w narciarstwie alpejskim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877CDA95-F960-4F6F-97FB-91440E07C79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038" y="5363210"/>
            <a:ext cx="961496" cy="1149667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C3AFE8FD-05CA-4344-8D3D-4E693A3A2CD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006" y="3919315"/>
            <a:ext cx="1533988" cy="939176"/>
          </a:xfrm>
          <a:prstGeom prst="rect">
            <a:avLst/>
          </a:prstGeom>
        </p:spPr>
      </p:pic>
      <p:graphicFrame>
        <p:nvGraphicFramePr>
          <p:cNvPr id="2" name="Obiekt 1">
            <a:extLst>
              <a:ext uri="{FF2B5EF4-FFF2-40B4-BE49-F238E27FC236}">
                <a16:creationId xmlns:a16="http://schemas.microsoft.com/office/drawing/2014/main" id="{4A32E881-7AAE-4534-8AF4-7D5896B0F9D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4934452"/>
              </p:ext>
            </p:extLst>
          </p:nvPr>
        </p:nvGraphicFramePr>
        <p:xfrm>
          <a:off x="2062975" y="1865352"/>
          <a:ext cx="7920000" cy="288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-Enabled Worksheet" r:id="rId17" imgW="5086452" imgH="1342889" progId="Excel.SheetMacroEnabled.12">
                  <p:embed/>
                </p:oleObj>
              </mc:Choice>
              <mc:Fallback>
                <p:oleObj name="Macro-Enabled Worksheet" r:id="rId17" imgW="5086452" imgH="1342889" progId="Excel.SheetMacroEnabled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2062975" y="1865352"/>
                        <a:ext cx="7920000" cy="288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038706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Obraz 29">
            <a:extLst>
              <a:ext uri="{FF2B5EF4-FFF2-40B4-BE49-F238E27FC236}">
                <a16:creationId xmlns:a16="http://schemas.microsoft.com/office/drawing/2014/main" id="{82937FAE-6C92-4BBF-83B4-E3C0512DA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50" y="5005389"/>
            <a:ext cx="834383" cy="93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Obraz 35">
            <a:extLst>
              <a:ext uri="{FF2B5EF4-FFF2-40B4-BE49-F238E27FC236}">
                <a16:creationId xmlns:a16="http://schemas.microsoft.com/office/drawing/2014/main" id="{B1979C46-D17B-4D3F-A7FD-AAF345A60C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225" y="5056189"/>
            <a:ext cx="834383" cy="971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Obraz 18">
            <a:extLst>
              <a:ext uri="{FF2B5EF4-FFF2-40B4-BE49-F238E27FC236}">
                <a16:creationId xmlns:a16="http://schemas.microsoft.com/office/drawing/2014/main" id="{FED6843D-009A-4666-99FD-AD323D2462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906" y="5037933"/>
            <a:ext cx="849221" cy="93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2" name="Obraz 15">
            <a:extLst>
              <a:ext uri="{FF2B5EF4-FFF2-40B4-BE49-F238E27FC236}">
                <a16:creationId xmlns:a16="http://schemas.microsoft.com/office/drawing/2014/main" id="{AEFECD1C-39DB-4D39-977B-C86B9D2776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6888" y="514349"/>
            <a:ext cx="10223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3" name="Obraz 21">
            <a:extLst>
              <a:ext uri="{FF2B5EF4-FFF2-40B4-BE49-F238E27FC236}">
                <a16:creationId xmlns:a16="http://schemas.microsoft.com/office/drawing/2014/main" id="{FB63020B-8D78-4956-92DA-CA31342D7D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4013" y="2057930"/>
            <a:ext cx="1425575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4" name="Obraz 15">
            <a:extLst>
              <a:ext uri="{FF2B5EF4-FFF2-40B4-BE49-F238E27FC236}">
                <a16:creationId xmlns:a16="http://schemas.microsoft.com/office/drawing/2014/main" id="{393BF849-58D5-4BE6-AE48-9CA33778A1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5575" y="3587230"/>
            <a:ext cx="1876425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2EF526E1-DCFE-4EF2-B4AF-0A0B6113B1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200"/>
            <a:ext cx="2222764" cy="1108604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D8467442-AE38-4B06-8682-095E26BFA2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60" y="1576732"/>
            <a:ext cx="893397" cy="885826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45D93C39-6D60-4D26-8AAA-E5D7837D1390}"/>
              </a:ext>
            </a:extLst>
          </p:cNvPr>
          <p:cNvSpPr txBox="1"/>
          <p:nvPr/>
        </p:nvSpPr>
        <p:spPr>
          <a:xfrm>
            <a:off x="-525212" y="2486370"/>
            <a:ext cx="2747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0" i="0" dirty="0">
                <a:solidFill>
                  <a:srgbClr val="555555"/>
                </a:solidFill>
                <a:effectLst/>
                <a:latin typeface="Helvetica" panose="020B0604020202020204" pitchFamily="34" charset="0"/>
              </a:rPr>
              <a:t> </a:t>
            </a:r>
            <a:r>
              <a:rPr lang="pl-PL" sz="1200" b="1" i="0" dirty="0">
                <a:solidFill>
                  <a:srgbClr val="0000FF"/>
                </a:solidFill>
                <a:effectLst/>
                <a:latin typeface="Helvetica" panose="020B0604020202020204" pitchFamily="34" charset="0"/>
              </a:rPr>
              <a:t>MKS Halicz </a:t>
            </a:r>
          </a:p>
          <a:p>
            <a:pPr algn="ctr"/>
            <a:r>
              <a:rPr lang="pl-PL" sz="1200" b="1" i="0" dirty="0">
                <a:solidFill>
                  <a:srgbClr val="0000FF"/>
                </a:solidFill>
                <a:effectLst/>
                <a:latin typeface="Helvetica" panose="020B0604020202020204" pitchFamily="34" charset="0"/>
              </a:rPr>
              <a:t>Ustrzyki Dolne</a:t>
            </a:r>
            <a:endParaRPr lang="pl-PL" sz="1200" b="1" dirty="0"/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C194A3A1-9C57-40CE-87B5-FD0AC5C1277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13" y="3106139"/>
            <a:ext cx="763038" cy="962181"/>
          </a:xfrm>
          <a:prstGeom prst="rect">
            <a:avLst/>
          </a:prstGeom>
        </p:spPr>
      </p:pic>
      <p:pic>
        <p:nvPicPr>
          <p:cNvPr id="19" name="Obraz 17">
            <a:extLst>
              <a:ext uri="{FF2B5EF4-FFF2-40B4-BE49-F238E27FC236}">
                <a16:creationId xmlns:a16="http://schemas.microsoft.com/office/drawing/2014/main" id="{77896B09-EA8D-40BA-90C8-387DA025601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825" y="4960939"/>
            <a:ext cx="985200" cy="109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pole tekstowe 1">
            <a:extLst>
              <a:ext uri="{FF2B5EF4-FFF2-40B4-BE49-F238E27FC236}">
                <a16:creationId xmlns:a16="http://schemas.microsoft.com/office/drawing/2014/main" id="{78DE9DFA-2730-42D7-B3C6-55A6047A90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8283" y="988638"/>
            <a:ext cx="83243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Ctr="1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36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Jun. młodsi  - ur. 2003-2004 r.</a:t>
            </a:r>
          </a:p>
        </p:txBody>
      </p:sp>
      <p:sp>
        <p:nvSpPr>
          <p:cNvPr id="15" name="pole tekstowe 1">
            <a:extLst>
              <a:ext uri="{FF2B5EF4-FFF2-40B4-BE49-F238E27FC236}">
                <a16:creationId xmlns:a16="http://schemas.microsoft.com/office/drawing/2014/main" id="{1139AD95-6A00-4CA4-AFD3-016511F0C3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808" y="556293"/>
            <a:ext cx="692950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Ctr="1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Podkarpacka Liga w biegach narciarskich</a:t>
            </a:r>
          </a:p>
        </p:txBody>
      </p:sp>
      <p:pic>
        <p:nvPicPr>
          <p:cNvPr id="20" name="Obraz 17">
            <a:extLst>
              <a:ext uri="{FF2B5EF4-FFF2-40B4-BE49-F238E27FC236}">
                <a16:creationId xmlns:a16="http://schemas.microsoft.com/office/drawing/2014/main" id="{1C7024C2-B589-4193-B28D-B77000F7B7B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2742" y="5056189"/>
            <a:ext cx="842668" cy="996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biekt 1">
            <a:extLst>
              <a:ext uri="{FF2B5EF4-FFF2-40B4-BE49-F238E27FC236}">
                <a16:creationId xmlns:a16="http://schemas.microsoft.com/office/drawing/2014/main" id="{4B51BDBC-5CD4-4A0E-BA38-367852DA92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413559"/>
              </p:ext>
            </p:extLst>
          </p:nvPr>
        </p:nvGraphicFramePr>
        <p:xfrm>
          <a:off x="1757167" y="1894468"/>
          <a:ext cx="7920000" cy="288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14" imgW="5276702" imgH="1342889" progId="Excel.Sheet.12">
                  <p:embed/>
                </p:oleObj>
              </mc:Choice>
              <mc:Fallback>
                <p:oleObj name="Worksheet" r:id="rId14" imgW="5276702" imgH="134288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757167" y="1894468"/>
                        <a:ext cx="7920000" cy="288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348881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Obraz 11">
            <a:extLst>
              <a:ext uri="{FF2B5EF4-FFF2-40B4-BE49-F238E27FC236}">
                <a16:creationId xmlns:a16="http://schemas.microsoft.com/office/drawing/2014/main" id="{4C6D55C9-8244-4D33-80A2-CAF9F36F8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73" y="234334"/>
            <a:ext cx="2749421" cy="137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pole tekstowe 1">
            <a:extLst>
              <a:ext uri="{FF2B5EF4-FFF2-40B4-BE49-F238E27FC236}">
                <a16:creationId xmlns:a16="http://schemas.microsoft.com/office/drawing/2014/main" id="{020D4F71-17A9-4246-8BAF-7F788A259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9822" y="969251"/>
            <a:ext cx="83243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Ctr="1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Seniorki - ur. w 1989-1999</a:t>
            </a:r>
          </a:p>
        </p:txBody>
      </p:sp>
      <p:pic>
        <p:nvPicPr>
          <p:cNvPr id="5123" name="Obraz 9">
            <a:extLst>
              <a:ext uri="{FF2B5EF4-FFF2-40B4-BE49-F238E27FC236}">
                <a16:creationId xmlns:a16="http://schemas.microsoft.com/office/drawing/2014/main" id="{43291E03-A351-4377-AF54-71BF2DAF4F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75" y="5503863"/>
            <a:ext cx="1143000" cy="112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Obraz 13">
            <a:extLst>
              <a:ext uri="{FF2B5EF4-FFF2-40B4-BE49-F238E27FC236}">
                <a16:creationId xmlns:a16="http://schemas.microsoft.com/office/drawing/2014/main" id="{FC4ECD93-3220-41C0-A303-64879E17A2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101" y="5472905"/>
            <a:ext cx="13081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Obraz 15">
            <a:extLst>
              <a:ext uri="{FF2B5EF4-FFF2-40B4-BE49-F238E27FC236}">
                <a16:creationId xmlns:a16="http://schemas.microsoft.com/office/drawing/2014/main" id="{BABFC39E-F075-4AD7-8435-11A79EF245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3358291"/>
            <a:ext cx="1185862" cy="131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Obraz 17">
            <a:extLst>
              <a:ext uri="{FF2B5EF4-FFF2-40B4-BE49-F238E27FC236}">
                <a16:creationId xmlns:a16="http://schemas.microsoft.com/office/drawing/2014/main" id="{38F07E72-750F-47CC-A706-F9A3980066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1931988"/>
            <a:ext cx="1157288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Obraz 29">
            <a:extLst>
              <a:ext uri="{FF2B5EF4-FFF2-40B4-BE49-F238E27FC236}">
                <a16:creationId xmlns:a16="http://schemas.microsoft.com/office/drawing/2014/main" id="{4C9EE9BF-4ECB-4086-B72C-41C0CCFC48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038" y="1799557"/>
            <a:ext cx="1084261" cy="121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Obraz 31">
            <a:extLst>
              <a:ext uri="{FF2B5EF4-FFF2-40B4-BE49-F238E27FC236}">
                <a16:creationId xmlns:a16="http://schemas.microsoft.com/office/drawing/2014/main" id="{5479125B-2EDB-4467-9458-800D2269FC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525" y="5459413"/>
            <a:ext cx="1095375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Obraz 17">
            <a:extLst>
              <a:ext uri="{FF2B5EF4-FFF2-40B4-BE49-F238E27FC236}">
                <a16:creationId xmlns:a16="http://schemas.microsoft.com/office/drawing/2014/main" id="{D0E15483-680C-4AA7-B356-3F4925CA108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8310" y="749300"/>
            <a:ext cx="25749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Obraz 18">
            <a:extLst>
              <a:ext uri="{FF2B5EF4-FFF2-40B4-BE49-F238E27FC236}">
                <a16:creationId xmlns:a16="http://schemas.microsoft.com/office/drawing/2014/main" id="{D81142E3-C66C-480B-9CA0-BA5BDE0815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394" y="5537993"/>
            <a:ext cx="1282700" cy="98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86" name="Obraz 18">
            <a:extLst>
              <a:ext uri="{FF2B5EF4-FFF2-40B4-BE49-F238E27FC236}">
                <a16:creationId xmlns:a16="http://schemas.microsoft.com/office/drawing/2014/main" id="{D67DD0BE-A948-45D5-A1C4-47CF93644DC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811" y="2962210"/>
            <a:ext cx="2128838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Obraz 7">
            <a:extLst>
              <a:ext uri="{FF2B5EF4-FFF2-40B4-BE49-F238E27FC236}">
                <a16:creationId xmlns:a16="http://schemas.microsoft.com/office/drawing/2014/main" id="{5483F26F-3BD0-4184-A8A8-0E9ADBFDE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46" y="5727169"/>
            <a:ext cx="2110356" cy="74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27E4611B-B00A-4BF5-9835-93B75343F7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198" y="5601593"/>
            <a:ext cx="1530613" cy="815082"/>
          </a:xfrm>
          <a:prstGeom prst="rect">
            <a:avLst/>
          </a:prstGeom>
        </p:spPr>
      </p:pic>
      <p:sp>
        <p:nvSpPr>
          <p:cNvPr id="27" name="pole tekstowe 1">
            <a:extLst>
              <a:ext uri="{FF2B5EF4-FFF2-40B4-BE49-F238E27FC236}">
                <a16:creationId xmlns:a16="http://schemas.microsoft.com/office/drawing/2014/main" id="{7885A1EE-95A4-4262-B934-A9AF0E1E5A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808" y="556293"/>
            <a:ext cx="692950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Ctr="1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Podkarpacka Liga w narciarstwie alpejskim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877CDA95-F960-4F6F-97FB-91440E07C79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038" y="5363210"/>
            <a:ext cx="961496" cy="1149667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C3AFE8FD-05CA-4344-8D3D-4E693A3A2CD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006" y="3919315"/>
            <a:ext cx="1533988" cy="939176"/>
          </a:xfrm>
          <a:prstGeom prst="rect">
            <a:avLst/>
          </a:prstGeom>
        </p:spPr>
      </p:pic>
      <p:graphicFrame>
        <p:nvGraphicFramePr>
          <p:cNvPr id="3" name="Obiekt 2">
            <a:extLst>
              <a:ext uri="{FF2B5EF4-FFF2-40B4-BE49-F238E27FC236}">
                <a16:creationId xmlns:a16="http://schemas.microsoft.com/office/drawing/2014/main" id="{178AF7D5-66F8-474B-9BEE-D9BFFF15548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74440304"/>
              </p:ext>
            </p:extLst>
          </p:nvPr>
        </p:nvGraphicFramePr>
        <p:xfrm>
          <a:off x="2051746" y="2668423"/>
          <a:ext cx="7920000" cy="126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-Enabled Worksheet" r:id="rId17" imgW="5086452" imgH="581047" progId="Excel.SheetMacroEnabled.12">
                  <p:embed/>
                </p:oleObj>
              </mc:Choice>
              <mc:Fallback>
                <p:oleObj name="Macro-Enabled Worksheet" r:id="rId17" imgW="5086452" imgH="581047" progId="Excel.SheetMacroEnabled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2051746" y="2668423"/>
                        <a:ext cx="7920000" cy="126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319613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5DC5C9E-B50E-470B-8E16-B30A7A9F2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667" y="237067"/>
            <a:ext cx="9330267" cy="1303866"/>
          </a:xfrm>
        </p:spPr>
        <p:txBody>
          <a:bodyPr>
            <a:noAutofit/>
          </a:bodyPr>
          <a:lstStyle/>
          <a:p>
            <a:pPr algn="ctr"/>
            <a:r>
              <a:rPr lang="pl-PL" altLang="pl-PL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Uroczyste zakończenie Podkarpackiej Ligi Dzieci i Młodzieży 2021</a:t>
            </a:r>
            <a:br>
              <a:rPr lang="pl-PL" altLang="pl-PL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altLang="pl-PL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Podsumowanie sezonu narciarskiego 2021</a:t>
            </a:r>
            <a:br>
              <a:rPr lang="pl-PL" altLang="pl-PL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800" b="1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Wyróżnieni trenerzy za wkład pracy i sukcesy osiągnięte w sezonie</a:t>
            </a:r>
            <a:br>
              <a:rPr lang="pl-PL" sz="1800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96343A7D-BBE0-4D58-8F8F-D13C830723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867" y="5446812"/>
            <a:ext cx="1057766" cy="1174121"/>
          </a:xfrm>
          <a:prstGeom prst="rect">
            <a:avLst/>
          </a:prstGeom>
        </p:spPr>
      </p:pic>
      <p:graphicFrame>
        <p:nvGraphicFramePr>
          <p:cNvPr id="6" name="Obiekt 5">
            <a:extLst>
              <a:ext uri="{FF2B5EF4-FFF2-40B4-BE49-F238E27FC236}">
                <a16:creationId xmlns:a16="http://schemas.microsoft.com/office/drawing/2014/main" id="{BCFD4BF0-6425-4914-8C32-5A90B2D4103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9004486"/>
              </p:ext>
            </p:extLst>
          </p:nvPr>
        </p:nvGraphicFramePr>
        <p:xfrm>
          <a:off x="622299" y="1540933"/>
          <a:ext cx="9622368" cy="42518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6375112" imgH="3029184" progId="Word.Document.12">
                  <p:embed/>
                </p:oleObj>
              </mc:Choice>
              <mc:Fallback>
                <p:oleObj name="Document" r:id="rId4" imgW="6375112" imgH="3029184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22299" y="1540933"/>
                        <a:ext cx="9622368" cy="42518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Obraz 7">
            <a:extLst>
              <a:ext uri="{FF2B5EF4-FFF2-40B4-BE49-F238E27FC236}">
                <a16:creationId xmlns:a16="http://schemas.microsoft.com/office/drawing/2014/main" id="{B04CCEE4-0DDF-4068-9B5F-3B0848EC44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553" y="3046007"/>
            <a:ext cx="3610781" cy="298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9245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Obraz 29">
            <a:extLst>
              <a:ext uri="{FF2B5EF4-FFF2-40B4-BE49-F238E27FC236}">
                <a16:creationId xmlns:a16="http://schemas.microsoft.com/office/drawing/2014/main" id="{82937FAE-6C92-4BBF-83B4-E3C0512DA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50" y="5005389"/>
            <a:ext cx="834383" cy="93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Obraz 35">
            <a:extLst>
              <a:ext uri="{FF2B5EF4-FFF2-40B4-BE49-F238E27FC236}">
                <a16:creationId xmlns:a16="http://schemas.microsoft.com/office/drawing/2014/main" id="{B1979C46-D17B-4D3F-A7FD-AAF345A60C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225" y="5056189"/>
            <a:ext cx="834383" cy="971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Obraz 18">
            <a:extLst>
              <a:ext uri="{FF2B5EF4-FFF2-40B4-BE49-F238E27FC236}">
                <a16:creationId xmlns:a16="http://schemas.microsoft.com/office/drawing/2014/main" id="{FED6843D-009A-4666-99FD-AD323D2462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906" y="5037933"/>
            <a:ext cx="849221" cy="93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2" name="Obraz 15">
            <a:extLst>
              <a:ext uri="{FF2B5EF4-FFF2-40B4-BE49-F238E27FC236}">
                <a16:creationId xmlns:a16="http://schemas.microsoft.com/office/drawing/2014/main" id="{AEFECD1C-39DB-4D39-977B-C86B9D2776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6888" y="514349"/>
            <a:ext cx="10223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3" name="Obraz 21">
            <a:extLst>
              <a:ext uri="{FF2B5EF4-FFF2-40B4-BE49-F238E27FC236}">
                <a16:creationId xmlns:a16="http://schemas.microsoft.com/office/drawing/2014/main" id="{FB63020B-8D78-4956-92DA-CA31342D7D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4013" y="2057930"/>
            <a:ext cx="1425575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4" name="Obraz 15">
            <a:extLst>
              <a:ext uri="{FF2B5EF4-FFF2-40B4-BE49-F238E27FC236}">
                <a16:creationId xmlns:a16="http://schemas.microsoft.com/office/drawing/2014/main" id="{393BF849-58D5-4BE6-AE48-9CA33778A1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5575" y="3587230"/>
            <a:ext cx="1876425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2EF526E1-DCFE-4EF2-B4AF-0A0B6113B1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200"/>
            <a:ext cx="2222764" cy="1108604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D8467442-AE38-4B06-8682-095E26BFA2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60" y="1576732"/>
            <a:ext cx="893397" cy="885826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45D93C39-6D60-4D26-8AAA-E5D7837D1390}"/>
              </a:ext>
            </a:extLst>
          </p:cNvPr>
          <p:cNvSpPr txBox="1"/>
          <p:nvPr/>
        </p:nvSpPr>
        <p:spPr>
          <a:xfrm>
            <a:off x="-525212" y="2486370"/>
            <a:ext cx="2747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0" i="0" dirty="0">
                <a:solidFill>
                  <a:srgbClr val="555555"/>
                </a:solidFill>
                <a:effectLst/>
                <a:latin typeface="Helvetica" panose="020B0604020202020204" pitchFamily="34" charset="0"/>
              </a:rPr>
              <a:t> </a:t>
            </a:r>
            <a:r>
              <a:rPr lang="pl-PL" sz="1200" b="1" i="0" dirty="0">
                <a:solidFill>
                  <a:srgbClr val="0000FF"/>
                </a:solidFill>
                <a:effectLst/>
                <a:latin typeface="Helvetica" panose="020B0604020202020204" pitchFamily="34" charset="0"/>
              </a:rPr>
              <a:t>MKS Halicz </a:t>
            </a:r>
          </a:p>
          <a:p>
            <a:pPr algn="ctr"/>
            <a:r>
              <a:rPr lang="pl-PL" sz="1200" b="1" i="0" dirty="0">
                <a:solidFill>
                  <a:srgbClr val="0000FF"/>
                </a:solidFill>
                <a:effectLst/>
                <a:latin typeface="Helvetica" panose="020B0604020202020204" pitchFamily="34" charset="0"/>
              </a:rPr>
              <a:t>Ustrzyki Dolne</a:t>
            </a:r>
            <a:endParaRPr lang="pl-PL" sz="1200" b="1" dirty="0"/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C194A3A1-9C57-40CE-87B5-FD0AC5C1277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13" y="3106139"/>
            <a:ext cx="763038" cy="962181"/>
          </a:xfrm>
          <a:prstGeom prst="rect">
            <a:avLst/>
          </a:prstGeom>
        </p:spPr>
      </p:pic>
      <p:pic>
        <p:nvPicPr>
          <p:cNvPr id="19" name="Obraz 17">
            <a:extLst>
              <a:ext uri="{FF2B5EF4-FFF2-40B4-BE49-F238E27FC236}">
                <a16:creationId xmlns:a16="http://schemas.microsoft.com/office/drawing/2014/main" id="{77896B09-EA8D-40BA-90C8-387DA025601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825" y="4960939"/>
            <a:ext cx="985200" cy="109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pole tekstowe 1">
            <a:extLst>
              <a:ext uri="{FF2B5EF4-FFF2-40B4-BE49-F238E27FC236}">
                <a16:creationId xmlns:a16="http://schemas.microsoft.com/office/drawing/2014/main" id="{78DE9DFA-2730-42D7-B3C6-55A6047A90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8283" y="988638"/>
            <a:ext cx="83243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Ctr="1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36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Kobiety OPEN</a:t>
            </a:r>
          </a:p>
        </p:txBody>
      </p:sp>
      <p:sp>
        <p:nvSpPr>
          <p:cNvPr id="15" name="pole tekstowe 1">
            <a:extLst>
              <a:ext uri="{FF2B5EF4-FFF2-40B4-BE49-F238E27FC236}">
                <a16:creationId xmlns:a16="http://schemas.microsoft.com/office/drawing/2014/main" id="{1139AD95-6A00-4CA4-AFD3-016511F0C3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808" y="556293"/>
            <a:ext cx="692950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Ctr="1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Podkarpacka Liga w biegach narciarskich</a:t>
            </a:r>
          </a:p>
        </p:txBody>
      </p:sp>
      <p:pic>
        <p:nvPicPr>
          <p:cNvPr id="20" name="Obraz 17">
            <a:extLst>
              <a:ext uri="{FF2B5EF4-FFF2-40B4-BE49-F238E27FC236}">
                <a16:creationId xmlns:a16="http://schemas.microsoft.com/office/drawing/2014/main" id="{1C7024C2-B589-4193-B28D-B77000F7B7B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2742" y="5056189"/>
            <a:ext cx="842668" cy="996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Obiekt 3">
            <a:extLst>
              <a:ext uri="{FF2B5EF4-FFF2-40B4-BE49-F238E27FC236}">
                <a16:creationId xmlns:a16="http://schemas.microsoft.com/office/drawing/2014/main" id="{8CF1A91F-E968-466C-80B3-6DF18FE9260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7996598"/>
              </p:ext>
            </p:extLst>
          </p:nvPr>
        </p:nvGraphicFramePr>
        <p:xfrm>
          <a:off x="2208808" y="1757774"/>
          <a:ext cx="7920000" cy="288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14" imgW="5276702" imgH="1342889" progId="Excel.Sheet.12">
                  <p:embed/>
                </p:oleObj>
              </mc:Choice>
              <mc:Fallback>
                <p:oleObj name="Worksheet" r:id="rId14" imgW="5276702" imgH="134288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208808" y="1757774"/>
                        <a:ext cx="7920000" cy="288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379453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Obraz 11">
            <a:extLst>
              <a:ext uri="{FF2B5EF4-FFF2-40B4-BE49-F238E27FC236}">
                <a16:creationId xmlns:a16="http://schemas.microsoft.com/office/drawing/2014/main" id="{4C6D55C9-8244-4D33-80A2-CAF9F36F8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73" y="234334"/>
            <a:ext cx="2749421" cy="137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pole tekstowe 1">
            <a:extLst>
              <a:ext uri="{FF2B5EF4-FFF2-40B4-BE49-F238E27FC236}">
                <a16:creationId xmlns:a16="http://schemas.microsoft.com/office/drawing/2014/main" id="{020D4F71-17A9-4246-8BAF-7F788A259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9822" y="969251"/>
            <a:ext cx="83243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Ctr="1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Seniorzy - ur. w 1979-1999</a:t>
            </a:r>
          </a:p>
        </p:txBody>
      </p:sp>
      <p:pic>
        <p:nvPicPr>
          <p:cNvPr id="5123" name="Obraz 9">
            <a:extLst>
              <a:ext uri="{FF2B5EF4-FFF2-40B4-BE49-F238E27FC236}">
                <a16:creationId xmlns:a16="http://schemas.microsoft.com/office/drawing/2014/main" id="{43291E03-A351-4377-AF54-71BF2DAF4F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75" y="5503863"/>
            <a:ext cx="1143000" cy="112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Obraz 13">
            <a:extLst>
              <a:ext uri="{FF2B5EF4-FFF2-40B4-BE49-F238E27FC236}">
                <a16:creationId xmlns:a16="http://schemas.microsoft.com/office/drawing/2014/main" id="{FC4ECD93-3220-41C0-A303-64879E17A2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101" y="5472905"/>
            <a:ext cx="13081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Obraz 15">
            <a:extLst>
              <a:ext uri="{FF2B5EF4-FFF2-40B4-BE49-F238E27FC236}">
                <a16:creationId xmlns:a16="http://schemas.microsoft.com/office/drawing/2014/main" id="{BABFC39E-F075-4AD7-8435-11A79EF245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3358291"/>
            <a:ext cx="1185862" cy="131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Obraz 17">
            <a:extLst>
              <a:ext uri="{FF2B5EF4-FFF2-40B4-BE49-F238E27FC236}">
                <a16:creationId xmlns:a16="http://schemas.microsoft.com/office/drawing/2014/main" id="{38F07E72-750F-47CC-A706-F9A3980066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1931988"/>
            <a:ext cx="1157288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Obraz 29">
            <a:extLst>
              <a:ext uri="{FF2B5EF4-FFF2-40B4-BE49-F238E27FC236}">
                <a16:creationId xmlns:a16="http://schemas.microsoft.com/office/drawing/2014/main" id="{4C9EE9BF-4ECB-4086-B72C-41C0CCFC48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038" y="1799557"/>
            <a:ext cx="1084261" cy="121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Obraz 31">
            <a:extLst>
              <a:ext uri="{FF2B5EF4-FFF2-40B4-BE49-F238E27FC236}">
                <a16:creationId xmlns:a16="http://schemas.microsoft.com/office/drawing/2014/main" id="{5479125B-2EDB-4467-9458-800D2269FC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525" y="5459413"/>
            <a:ext cx="1095375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Obraz 17">
            <a:extLst>
              <a:ext uri="{FF2B5EF4-FFF2-40B4-BE49-F238E27FC236}">
                <a16:creationId xmlns:a16="http://schemas.microsoft.com/office/drawing/2014/main" id="{D0E15483-680C-4AA7-B356-3F4925CA108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8310" y="749300"/>
            <a:ext cx="25749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Obraz 18">
            <a:extLst>
              <a:ext uri="{FF2B5EF4-FFF2-40B4-BE49-F238E27FC236}">
                <a16:creationId xmlns:a16="http://schemas.microsoft.com/office/drawing/2014/main" id="{D81142E3-C66C-480B-9CA0-BA5BDE0815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394" y="5537993"/>
            <a:ext cx="1282700" cy="98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86" name="Obraz 18">
            <a:extLst>
              <a:ext uri="{FF2B5EF4-FFF2-40B4-BE49-F238E27FC236}">
                <a16:creationId xmlns:a16="http://schemas.microsoft.com/office/drawing/2014/main" id="{D67DD0BE-A948-45D5-A1C4-47CF93644DC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811" y="2962210"/>
            <a:ext cx="2128838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Obraz 7">
            <a:extLst>
              <a:ext uri="{FF2B5EF4-FFF2-40B4-BE49-F238E27FC236}">
                <a16:creationId xmlns:a16="http://schemas.microsoft.com/office/drawing/2014/main" id="{5483F26F-3BD0-4184-A8A8-0E9ADBFDE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46" y="5727169"/>
            <a:ext cx="2110356" cy="74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27E4611B-B00A-4BF5-9835-93B75343F7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198" y="5601593"/>
            <a:ext cx="1530613" cy="815082"/>
          </a:xfrm>
          <a:prstGeom prst="rect">
            <a:avLst/>
          </a:prstGeom>
        </p:spPr>
      </p:pic>
      <p:sp>
        <p:nvSpPr>
          <p:cNvPr id="27" name="pole tekstowe 1">
            <a:extLst>
              <a:ext uri="{FF2B5EF4-FFF2-40B4-BE49-F238E27FC236}">
                <a16:creationId xmlns:a16="http://schemas.microsoft.com/office/drawing/2014/main" id="{7885A1EE-95A4-4262-B934-A9AF0E1E5A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808" y="556293"/>
            <a:ext cx="692950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Ctr="1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Podkarpacka Liga w narciarstwie alpejskim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877CDA95-F960-4F6F-97FB-91440E07C79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038" y="5363210"/>
            <a:ext cx="961496" cy="1149667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C3AFE8FD-05CA-4344-8D3D-4E693A3A2CD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006" y="3919315"/>
            <a:ext cx="1533988" cy="939176"/>
          </a:xfrm>
          <a:prstGeom prst="rect">
            <a:avLst/>
          </a:prstGeom>
        </p:spPr>
      </p:pic>
      <p:graphicFrame>
        <p:nvGraphicFramePr>
          <p:cNvPr id="2" name="Obiekt 1">
            <a:extLst>
              <a:ext uri="{FF2B5EF4-FFF2-40B4-BE49-F238E27FC236}">
                <a16:creationId xmlns:a16="http://schemas.microsoft.com/office/drawing/2014/main" id="{EC1A1012-00A9-4AA4-8527-7C8CE20B243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4213848"/>
              </p:ext>
            </p:extLst>
          </p:nvPr>
        </p:nvGraphicFramePr>
        <p:xfrm>
          <a:off x="2136000" y="2122785"/>
          <a:ext cx="7920000" cy="25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-Enabled Worksheet" r:id="rId17" imgW="5086452" imgH="1152618" progId="Excel.SheetMacroEnabled.12">
                  <p:embed/>
                </p:oleObj>
              </mc:Choice>
              <mc:Fallback>
                <p:oleObj name="Macro-Enabled Worksheet" r:id="rId17" imgW="5086452" imgH="1152618" progId="Excel.SheetMacroEnabled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2136000" y="2122785"/>
                        <a:ext cx="7920000" cy="252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698371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Obraz 29">
            <a:extLst>
              <a:ext uri="{FF2B5EF4-FFF2-40B4-BE49-F238E27FC236}">
                <a16:creationId xmlns:a16="http://schemas.microsoft.com/office/drawing/2014/main" id="{82937FAE-6C92-4BBF-83B4-E3C0512DA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50" y="5005389"/>
            <a:ext cx="834383" cy="93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Obraz 35">
            <a:extLst>
              <a:ext uri="{FF2B5EF4-FFF2-40B4-BE49-F238E27FC236}">
                <a16:creationId xmlns:a16="http://schemas.microsoft.com/office/drawing/2014/main" id="{B1979C46-D17B-4D3F-A7FD-AAF345A60C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225" y="5056189"/>
            <a:ext cx="834383" cy="971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Obraz 18">
            <a:extLst>
              <a:ext uri="{FF2B5EF4-FFF2-40B4-BE49-F238E27FC236}">
                <a16:creationId xmlns:a16="http://schemas.microsoft.com/office/drawing/2014/main" id="{FED6843D-009A-4666-99FD-AD323D2462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906" y="5037933"/>
            <a:ext cx="849221" cy="93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2" name="Obraz 15">
            <a:extLst>
              <a:ext uri="{FF2B5EF4-FFF2-40B4-BE49-F238E27FC236}">
                <a16:creationId xmlns:a16="http://schemas.microsoft.com/office/drawing/2014/main" id="{AEFECD1C-39DB-4D39-977B-C86B9D2776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6888" y="514349"/>
            <a:ext cx="10223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3" name="Obraz 21">
            <a:extLst>
              <a:ext uri="{FF2B5EF4-FFF2-40B4-BE49-F238E27FC236}">
                <a16:creationId xmlns:a16="http://schemas.microsoft.com/office/drawing/2014/main" id="{FB63020B-8D78-4956-92DA-CA31342D7D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4013" y="2057930"/>
            <a:ext cx="1425575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4" name="Obraz 15">
            <a:extLst>
              <a:ext uri="{FF2B5EF4-FFF2-40B4-BE49-F238E27FC236}">
                <a16:creationId xmlns:a16="http://schemas.microsoft.com/office/drawing/2014/main" id="{393BF849-58D5-4BE6-AE48-9CA33778A1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5575" y="3587230"/>
            <a:ext cx="1876425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2EF526E1-DCFE-4EF2-B4AF-0A0B6113B1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200"/>
            <a:ext cx="2222764" cy="1108604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D8467442-AE38-4B06-8682-095E26BFA2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60" y="1576732"/>
            <a:ext cx="893397" cy="885826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45D93C39-6D60-4D26-8AAA-E5D7837D1390}"/>
              </a:ext>
            </a:extLst>
          </p:cNvPr>
          <p:cNvSpPr txBox="1"/>
          <p:nvPr/>
        </p:nvSpPr>
        <p:spPr>
          <a:xfrm>
            <a:off x="-525212" y="2486370"/>
            <a:ext cx="2747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0" i="0" dirty="0">
                <a:solidFill>
                  <a:srgbClr val="555555"/>
                </a:solidFill>
                <a:effectLst/>
                <a:latin typeface="Helvetica" panose="020B0604020202020204" pitchFamily="34" charset="0"/>
              </a:rPr>
              <a:t> </a:t>
            </a:r>
            <a:r>
              <a:rPr lang="pl-PL" sz="1200" b="1" i="0" dirty="0">
                <a:solidFill>
                  <a:srgbClr val="0000FF"/>
                </a:solidFill>
                <a:effectLst/>
                <a:latin typeface="Helvetica" panose="020B0604020202020204" pitchFamily="34" charset="0"/>
              </a:rPr>
              <a:t>MKS Halicz </a:t>
            </a:r>
          </a:p>
          <a:p>
            <a:pPr algn="ctr"/>
            <a:r>
              <a:rPr lang="pl-PL" sz="1200" b="1" i="0" dirty="0">
                <a:solidFill>
                  <a:srgbClr val="0000FF"/>
                </a:solidFill>
                <a:effectLst/>
                <a:latin typeface="Helvetica" panose="020B0604020202020204" pitchFamily="34" charset="0"/>
              </a:rPr>
              <a:t>Ustrzyki Dolne</a:t>
            </a:r>
            <a:endParaRPr lang="pl-PL" sz="1200" b="1" dirty="0"/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C194A3A1-9C57-40CE-87B5-FD0AC5C1277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13" y="3106139"/>
            <a:ext cx="763038" cy="962181"/>
          </a:xfrm>
          <a:prstGeom prst="rect">
            <a:avLst/>
          </a:prstGeom>
        </p:spPr>
      </p:pic>
      <p:pic>
        <p:nvPicPr>
          <p:cNvPr id="19" name="Obraz 17">
            <a:extLst>
              <a:ext uri="{FF2B5EF4-FFF2-40B4-BE49-F238E27FC236}">
                <a16:creationId xmlns:a16="http://schemas.microsoft.com/office/drawing/2014/main" id="{77896B09-EA8D-40BA-90C8-387DA025601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825" y="4960939"/>
            <a:ext cx="985200" cy="109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pole tekstowe 1">
            <a:extLst>
              <a:ext uri="{FF2B5EF4-FFF2-40B4-BE49-F238E27FC236}">
                <a16:creationId xmlns:a16="http://schemas.microsoft.com/office/drawing/2014/main" id="{78DE9DFA-2730-42D7-B3C6-55A6047A90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8283" y="988638"/>
            <a:ext cx="83243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Ctr="1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36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Mężczyźni OPEN</a:t>
            </a:r>
          </a:p>
        </p:txBody>
      </p:sp>
      <p:sp>
        <p:nvSpPr>
          <p:cNvPr id="15" name="pole tekstowe 1">
            <a:extLst>
              <a:ext uri="{FF2B5EF4-FFF2-40B4-BE49-F238E27FC236}">
                <a16:creationId xmlns:a16="http://schemas.microsoft.com/office/drawing/2014/main" id="{1139AD95-6A00-4CA4-AFD3-016511F0C3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808" y="556293"/>
            <a:ext cx="692950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Ctr="1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Podkarpacka Liga w biegach narciarskich</a:t>
            </a:r>
          </a:p>
        </p:txBody>
      </p:sp>
      <p:pic>
        <p:nvPicPr>
          <p:cNvPr id="20" name="Obraz 17">
            <a:extLst>
              <a:ext uri="{FF2B5EF4-FFF2-40B4-BE49-F238E27FC236}">
                <a16:creationId xmlns:a16="http://schemas.microsoft.com/office/drawing/2014/main" id="{1C7024C2-B589-4193-B28D-B77000F7B7B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2742" y="5056189"/>
            <a:ext cx="842668" cy="996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Obiekt 4">
            <a:extLst>
              <a:ext uri="{FF2B5EF4-FFF2-40B4-BE49-F238E27FC236}">
                <a16:creationId xmlns:a16="http://schemas.microsoft.com/office/drawing/2014/main" id="{4596EFFE-D141-4B62-ACF3-43B40761E90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8100691"/>
              </p:ext>
            </p:extLst>
          </p:nvPr>
        </p:nvGraphicFramePr>
        <p:xfrm>
          <a:off x="1998722" y="1757774"/>
          <a:ext cx="7920000" cy="288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14" imgW="5276702" imgH="1342889" progId="Excel.Sheet.12">
                  <p:embed/>
                </p:oleObj>
              </mc:Choice>
              <mc:Fallback>
                <p:oleObj name="Worksheet" r:id="rId14" imgW="5276702" imgH="134288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998722" y="1757774"/>
                        <a:ext cx="7920000" cy="288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092519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Obraz 11">
            <a:extLst>
              <a:ext uri="{FF2B5EF4-FFF2-40B4-BE49-F238E27FC236}">
                <a16:creationId xmlns:a16="http://schemas.microsoft.com/office/drawing/2014/main" id="{4C6D55C9-8244-4D33-80A2-CAF9F36F8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73" y="234334"/>
            <a:ext cx="2749421" cy="137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pole tekstowe 1">
            <a:extLst>
              <a:ext uri="{FF2B5EF4-FFF2-40B4-BE49-F238E27FC236}">
                <a16:creationId xmlns:a16="http://schemas.microsoft.com/office/drawing/2014/main" id="{020D4F71-17A9-4246-8BAF-7F788A259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9822" y="969251"/>
            <a:ext cx="83243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Ctr="1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Mastersi</a:t>
            </a:r>
            <a:endParaRPr lang="pl-PL" altLang="pl-PL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3" name="Obraz 9">
            <a:extLst>
              <a:ext uri="{FF2B5EF4-FFF2-40B4-BE49-F238E27FC236}">
                <a16:creationId xmlns:a16="http://schemas.microsoft.com/office/drawing/2014/main" id="{43291E03-A351-4377-AF54-71BF2DAF4F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75" y="5503863"/>
            <a:ext cx="1143000" cy="112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Obraz 13">
            <a:extLst>
              <a:ext uri="{FF2B5EF4-FFF2-40B4-BE49-F238E27FC236}">
                <a16:creationId xmlns:a16="http://schemas.microsoft.com/office/drawing/2014/main" id="{FC4ECD93-3220-41C0-A303-64879E17A2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101" y="5472905"/>
            <a:ext cx="13081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Obraz 15">
            <a:extLst>
              <a:ext uri="{FF2B5EF4-FFF2-40B4-BE49-F238E27FC236}">
                <a16:creationId xmlns:a16="http://schemas.microsoft.com/office/drawing/2014/main" id="{BABFC39E-F075-4AD7-8435-11A79EF245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3358291"/>
            <a:ext cx="1185862" cy="131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Obraz 17">
            <a:extLst>
              <a:ext uri="{FF2B5EF4-FFF2-40B4-BE49-F238E27FC236}">
                <a16:creationId xmlns:a16="http://schemas.microsoft.com/office/drawing/2014/main" id="{38F07E72-750F-47CC-A706-F9A3980066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1931988"/>
            <a:ext cx="1157288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Obraz 29">
            <a:extLst>
              <a:ext uri="{FF2B5EF4-FFF2-40B4-BE49-F238E27FC236}">
                <a16:creationId xmlns:a16="http://schemas.microsoft.com/office/drawing/2014/main" id="{4C9EE9BF-4ECB-4086-B72C-41C0CCFC48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038" y="1799557"/>
            <a:ext cx="1084261" cy="121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Obraz 31">
            <a:extLst>
              <a:ext uri="{FF2B5EF4-FFF2-40B4-BE49-F238E27FC236}">
                <a16:creationId xmlns:a16="http://schemas.microsoft.com/office/drawing/2014/main" id="{5479125B-2EDB-4467-9458-800D2269FC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525" y="5459413"/>
            <a:ext cx="1095375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Obraz 17">
            <a:extLst>
              <a:ext uri="{FF2B5EF4-FFF2-40B4-BE49-F238E27FC236}">
                <a16:creationId xmlns:a16="http://schemas.microsoft.com/office/drawing/2014/main" id="{D0E15483-680C-4AA7-B356-3F4925CA108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8310" y="749300"/>
            <a:ext cx="25749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Obraz 18">
            <a:extLst>
              <a:ext uri="{FF2B5EF4-FFF2-40B4-BE49-F238E27FC236}">
                <a16:creationId xmlns:a16="http://schemas.microsoft.com/office/drawing/2014/main" id="{D81142E3-C66C-480B-9CA0-BA5BDE0815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394" y="5537993"/>
            <a:ext cx="1282700" cy="98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86" name="Obraz 18">
            <a:extLst>
              <a:ext uri="{FF2B5EF4-FFF2-40B4-BE49-F238E27FC236}">
                <a16:creationId xmlns:a16="http://schemas.microsoft.com/office/drawing/2014/main" id="{D67DD0BE-A948-45D5-A1C4-47CF93644DC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811" y="2962210"/>
            <a:ext cx="2128838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Obraz 7">
            <a:extLst>
              <a:ext uri="{FF2B5EF4-FFF2-40B4-BE49-F238E27FC236}">
                <a16:creationId xmlns:a16="http://schemas.microsoft.com/office/drawing/2014/main" id="{5483F26F-3BD0-4184-A8A8-0E9ADBFDE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46" y="5727169"/>
            <a:ext cx="2110356" cy="74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27E4611B-B00A-4BF5-9835-93B75343F7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198" y="5601593"/>
            <a:ext cx="1530613" cy="815082"/>
          </a:xfrm>
          <a:prstGeom prst="rect">
            <a:avLst/>
          </a:prstGeom>
        </p:spPr>
      </p:pic>
      <p:sp>
        <p:nvSpPr>
          <p:cNvPr id="27" name="pole tekstowe 1">
            <a:extLst>
              <a:ext uri="{FF2B5EF4-FFF2-40B4-BE49-F238E27FC236}">
                <a16:creationId xmlns:a16="http://schemas.microsoft.com/office/drawing/2014/main" id="{7885A1EE-95A4-4262-B934-A9AF0E1E5A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808" y="556293"/>
            <a:ext cx="692950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Ctr="1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Podkarpacka Liga w narciarstwie alpejskim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877CDA95-F960-4F6F-97FB-91440E07C79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038" y="5363210"/>
            <a:ext cx="961496" cy="1149667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C3AFE8FD-05CA-4344-8D3D-4E693A3A2CD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006" y="3919315"/>
            <a:ext cx="1533988" cy="939176"/>
          </a:xfrm>
          <a:prstGeom prst="rect">
            <a:avLst/>
          </a:prstGeom>
        </p:spPr>
      </p:pic>
      <p:graphicFrame>
        <p:nvGraphicFramePr>
          <p:cNvPr id="4" name="Obiekt 3">
            <a:extLst>
              <a:ext uri="{FF2B5EF4-FFF2-40B4-BE49-F238E27FC236}">
                <a16:creationId xmlns:a16="http://schemas.microsoft.com/office/drawing/2014/main" id="{EEC0BD3C-6023-4178-B01B-4BD244FE168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7393792"/>
              </p:ext>
            </p:extLst>
          </p:nvPr>
        </p:nvGraphicFramePr>
        <p:xfrm>
          <a:off x="2151875" y="1835533"/>
          <a:ext cx="7920000" cy="288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-Enabled Worksheet" r:id="rId17" imgW="5086452" imgH="1342889" progId="Excel.SheetMacroEnabled.12">
                  <p:embed/>
                </p:oleObj>
              </mc:Choice>
              <mc:Fallback>
                <p:oleObj name="Macro-Enabled Worksheet" r:id="rId17" imgW="5086452" imgH="1342889" progId="Excel.SheetMacroEnabled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2151875" y="1835533"/>
                        <a:ext cx="7920000" cy="288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125536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Obraz 11">
            <a:extLst>
              <a:ext uri="{FF2B5EF4-FFF2-40B4-BE49-F238E27FC236}">
                <a16:creationId xmlns:a16="http://schemas.microsoft.com/office/drawing/2014/main" id="{4C6D55C9-8244-4D33-80A2-CAF9F36F8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73" y="234334"/>
            <a:ext cx="2749421" cy="137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pole tekstowe 1">
            <a:extLst>
              <a:ext uri="{FF2B5EF4-FFF2-40B4-BE49-F238E27FC236}">
                <a16:creationId xmlns:a16="http://schemas.microsoft.com/office/drawing/2014/main" id="{020D4F71-17A9-4246-8BAF-7F788A259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9822" y="969251"/>
            <a:ext cx="83243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Ctr="1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Klasyfikacja klubowa</a:t>
            </a:r>
          </a:p>
        </p:txBody>
      </p:sp>
      <p:pic>
        <p:nvPicPr>
          <p:cNvPr id="5123" name="Obraz 9">
            <a:extLst>
              <a:ext uri="{FF2B5EF4-FFF2-40B4-BE49-F238E27FC236}">
                <a16:creationId xmlns:a16="http://schemas.microsoft.com/office/drawing/2014/main" id="{43291E03-A351-4377-AF54-71BF2DAF4F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75" y="5503863"/>
            <a:ext cx="1143000" cy="112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Obraz 13">
            <a:extLst>
              <a:ext uri="{FF2B5EF4-FFF2-40B4-BE49-F238E27FC236}">
                <a16:creationId xmlns:a16="http://schemas.microsoft.com/office/drawing/2014/main" id="{FC4ECD93-3220-41C0-A303-64879E17A2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101" y="5472905"/>
            <a:ext cx="13081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Obraz 15">
            <a:extLst>
              <a:ext uri="{FF2B5EF4-FFF2-40B4-BE49-F238E27FC236}">
                <a16:creationId xmlns:a16="http://schemas.microsoft.com/office/drawing/2014/main" id="{BABFC39E-F075-4AD7-8435-11A79EF245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3358291"/>
            <a:ext cx="1185862" cy="131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Obraz 17">
            <a:extLst>
              <a:ext uri="{FF2B5EF4-FFF2-40B4-BE49-F238E27FC236}">
                <a16:creationId xmlns:a16="http://schemas.microsoft.com/office/drawing/2014/main" id="{38F07E72-750F-47CC-A706-F9A3980066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1931988"/>
            <a:ext cx="1157288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Obraz 29">
            <a:extLst>
              <a:ext uri="{FF2B5EF4-FFF2-40B4-BE49-F238E27FC236}">
                <a16:creationId xmlns:a16="http://schemas.microsoft.com/office/drawing/2014/main" id="{4C9EE9BF-4ECB-4086-B72C-41C0CCFC48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038" y="1799557"/>
            <a:ext cx="1084261" cy="121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Obraz 31">
            <a:extLst>
              <a:ext uri="{FF2B5EF4-FFF2-40B4-BE49-F238E27FC236}">
                <a16:creationId xmlns:a16="http://schemas.microsoft.com/office/drawing/2014/main" id="{5479125B-2EDB-4467-9458-800D2269FC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525" y="5459413"/>
            <a:ext cx="1095375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Obraz 17">
            <a:extLst>
              <a:ext uri="{FF2B5EF4-FFF2-40B4-BE49-F238E27FC236}">
                <a16:creationId xmlns:a16="http://schemas.microsoft.com/office/drawing/2014/main" id="{D0E15483-680C-4AA7-B356-3F4925CA108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8310" y="749300"/>
            <a:ext cx="25749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Obraz 18">
            <a:extLst>
              <a:ext uri="{FF2B5EF4-FFF2-40B4-BE49-F238E27FC236}">
                <a16:creationId xmlns:a16="http://schemas.microsoft.com/office/drawing/2014/main" id="{D81142E3-C66C-480B-9CA0-BA5BDE0815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394" y="5537993"/>
            <a:ext cx="1282700" cy="98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86" name="Obraz 18">
            <a:extLst>
              <a:ext uri="{FF2B5EF4-FFF2-40B4-BE49-F238E27FC236}">
                <a16:creationId xmlns:a16="http://schemas.microsoft.com/office/drawing/2014/main" id="{D67DD0BE-A948-45D5-A1C4-47CF93644DC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811" y="2962210"/>
            <a:ext cx="2128838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Obraz 7">
            <a:extLst>
              <a:ext uri="{FF2B5EF4-FFF2-40B4-BE49-F238E27FC236}">
                <a16:creationId xmlns:a16="http://schemas.microsoft.com/office/drawing/2014/main" id="{5483F26F-3BD0-4184-A8A8-0E9ADBFDE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46" y="5727169"/>
            <a:ext cx="2110356" cy="74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27E4611B-B00A-4BF5-9835-93B75343F7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198" y="5601593"/>
            <a:ext cx="1530613" cy="815082"/>
          </a:xfrm>
          <a:prstGeom prst="rect">
            <a:avLst/>
          </a:prstGeom>
        </p:spPr>
      </p:pic>
      <p:sp>
        <p:nvSpPr>
          <p:cNvPr id="27" name="pole tekstowe 1">
            <a:extLst>
              <a:ext uri="{FF2B5EF4-FFF2-40B4-BE49-F238E27FC236}">
                <a16:creationId xmlns:a16="http://schemas.microsoft.com/office/drawing/2014/main" id="{7885A1EE-95A4-4262-B934-A9AF0E1E5A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808" y="556293"/>
            <a:ext cx="692950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Ctr="1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Podkarpacka Liga w narciarstwie alpejskim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877CDA95-F960-4F6F-97FB-91440E07C79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038" y="5363210"/>
            <a:ext cx="961496" cy="1149667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C3AFE8FD-05CA-4344-8D3D-4E693A3A2CD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006" y="3919315"/>
            <a:ext cx="1533988" cy="939176"/>
          </a:xfrm>
          <a:prstGeom prst="rect">
            <a:avLst/>
          </a:prstGeom>
        </p:spPr>
      </p:pic>
      <p:graphicFrame>
        <p:nvGraphicFramePr>
          <p:cNvPr id="3" name="Obiekt 2">
            <a:extLst>
              <a:ext uri="{FF2B5EF4-FFF2-40B4-BE49-F238E27FC236}">
                <a16:creationId xmlns:a16="http://schemas.microsoft.com/office/drawing/2014/main" id="{80E9F893-7487-4E9D-B1D5-BCFB8E8275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792956"/>
              </p:ext>
            </p:extLst>
          </p:nvPr>
        </p:nvGraphicFramePr>
        <p:xfrm>
          <a:off x="1875649" y="1800264"/>
          <a:ext cx="7920000" cy="288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-Enabled Worksheet" r:id="rId17" imgW="6572144" imgH="1342889" progId="Excel.SheetMacroEnabled.12">
                  <p:embed/>
                </p:oleObj>
              </mc:Choice>
              <mc:Fallback>
                <p:oleObj name="Macro-Enabled Worksheet" r:id="rId17" imgW="6572144" imgH="1342889" progId="Excel.SheetMacroEnabled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875649" y="1800264"/>
                        <a:ext cx="7920000" cy="288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535500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Obraz 29">
            <a:extLst>
              <a:ext uri="{FF2B5EF4-FFF2-40B4-BE49-F238E27FC236}">
                <a16:creationId xmlns:a16="http://schemas.microsoft.com/office/drawing/2014/main" id="{82937FAE-6C92-4BBF-83B4-E3C0512DA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50" y="5005389"/>
            <a:ext cx="834383" cy="93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Obraz 35">
            <a:extLst>
              <a:ext uri="{FF2B5EF4-FFF2-40B4-BE49-F238E27FC236}">
                <a16:creationId xmlns:a16="http://schemas.microsoft.com/office/drawing/2014/main" id="{B1979C46-D17B-4D3F-A7FD-AAF345A60C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225" y="5056189"/>
            <a:ext cx="834383" cy="971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Obraz 18">
            <a:extLst>
              <a:ext uri="{FF2B5EF4-FFF2-40B4-BE49-F238E27FC236}">
                <a16:creationId xmlns:a16="http://schemas.microsoft.com/office/drawing/2014/main" id="{FED6843D-009A-4666-99FD-AD323D2462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906" y="5037933"/>
            <a:ext cx="849221" cy="93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2" name="Obraz 15">
            <a:extLst>
              <a:ext uri="{FF2B5EF4-FFF2-40B4-BE49-F238E27FC236}">
                <a16:creationId xmlns:a16="http://schemas.microsoft.com/office/drawing/2014/main" id="{AEFECD1C-39DB-4D39-977B-C86B9D2776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6888" y="514349"/>
            <a:ext cx="10223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3" name="Obraz 21">
            <a:extLst>
              <a:ext uri="{FF2B5EF4-FFF2-40B4-BE49-F238E27FC236}">
                <a16:creationId xmlns:a16="http://schemas.microsoft.com/office/drawing/2014/main" id="{FB63020B-8D78-4956-92DA-CA31342D7D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4013" y="2057930"/>
            <a:ext cx="1425575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4" name="Obraz 15">
            <a:extLst>
              <a:ext uri="{FF2B5EF4-FFF2-40B4-BE49-F238E27FC236}">
                <a16:creationId xmlns:a16="http://schemas.microsoft.com/office/drawing/2014/main" id="{393BF849-58D5-4BE6-AE48-9CA33778A1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5575" y="3587230"/>
            <a:ext cx="1876425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2EF526E1-DCFE-4EF2-B4AF-0A0B6113B1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200"/>
            <a:ext cx="2222764" cy="1108604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D8467442-AE38-4B06-8682-095E26BFA2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60" y="1576732"/>
            <a:ext cx="893397" cy="885826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45D93C39-6D60-4D26-8AAA-E5D7837D1390}"/>
              </a:ext>
            </a:extLst>
          </p:cNvPr>
          <p:cNvSpPr txBox="1"/>
          <p:nvPr/>
        </p:nvSpPr>
        <p:spPr>
          <a:xfrm>
            <a:off x="-525212" y="2486370"/>
            <a:ext cx="2747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0" i="0" dirty="0">
                <a:solidFill>
                  <a:srgbClr val="555555"/>
                </a:solidFill>
                <a:effectLst/>
                <a:latin typeface="Helvetica" panose="020B0604020202020204" pitchFamily="34" charset="0"/>
              </a:rPr>
              <a:t> </a:t>
            </a:r>
            <a:r>
              <a:rPr lang="pl-PL" sz="1200" b="1" i="0" dirty="0">
                <a:solidFill>
                  <a:srgbClr val="0000FF"/>
                </a:solidFill>
                <a:effectLst/>
                <a:latin typeface="Helvetica" panose="020B0604020202020204" pitchFamily="34" charset="0"/>
              </a:rPr>
              <a:t>MKS Halicz </a:t>
            </a:r>
          </a:p>
          <a:p>
            <a:pPr algn="ctr"/>
            <a:r>
              <a:rPr lang="pl-PL" sz="1200" b="1" i="0" dirty="0">
                <a:solidFill>
                  <a:srgbClr val="0000FF"/>
                </a:solidFill>
                <a:effectLst/>
                <a:latin typeface="Helvetica" panose="020B0604020202020204" pitchFamily="34" charset="0"/>
              </a:rPr>
              <a:t>Ustrzyki Dolne</a:t>
            </a:r>
            <a:endParaRPr lang="pl-PL" sz="1200" b="1" dirty="0"/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C194A3A1-9C57-40CE-87B5-FD0AC5C1277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13" y="3106139"/>
            <a:ext cx="763038" cy="962181"/>
          </a:xfrm>
          <a:prstGeom prst="rect">
            <a:avLst/>
          </a:prstGeom>
        </p:spPr>
      </p:pic>
      <p:pic>
        <p:nvPicPr>
          <p:cNvPr id="19" name="Obraz 17">
            <a:extLst>
              <a:ext uri="{FF2B5EF4-FFF2-40B4-BE49-F238E27FC236}">
                <a16:creationId xmlns:a16="http://schemas.microsoft.com/office/drawing/2014/main" id="{77896B09-EA8D-40BA-90C8-387DA025601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825" y="4960939"/>
            <a:ext cx="985200" cy="109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pole tekstowe 1">
            <a:extLst>
              <a:ext uri="{FF2B5EF4-FFF2-40B4-BE49-F238E27FC236}">
                <a16:creationId xmlns:a16="http://schemas.microsoft.com/office/drawing/2014/main" id="{78DE9DFA-2730-42D7-B3C6-55A6047A90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8283" y="988638"/>
            <a:ext cx="83243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Ctr="1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36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Klasyfikacja klubowa</a:t>
            </a:r>
          </a:p>
        </p:txBody>
      </p:sp>
      <p:sp>
        <p:nvSpPr>
          <p:cNvPr id="15" name="pole tekstowe 1">
            <a:extLst>
              <a:ext uri="{FF2B5EF4-FFF2-40B4-BE49-F238E27FC236}">
                <a16:creationId xmlns:a16="http://schemas.microsoft.com/office/drawing/2014/main" id="{1139AD95-6A00-4CA4-AFD3-016511F0C3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808" y="556293"/>
            <a:ext cx="692950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Ctr="1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Podkarpacka Liga w biegach narciarskich</a:t>
            </a:r>
          </a:p>
        </p:txBody>
      </p:sp>
      <p:pic>
        <p:nvPicPr>
          <p:cNvPr id="20" name="Obraz 17">
            <a:extLst>
              <a:ext uri="{FF2B5EF4-FFF2-40B4-BE49-F238E27FC236}">
                <a16:creationId xmlns:a16="http://schemas.microsoft.com/office/drawing/2014/main" id="{1C7024C2-B589-4193-B28D-B77000F7B7B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2742" y="5056189"/>
            <a:ext cx="842668" cy="996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biekt 1">
            <a:extLst>
              <a:ext uri="{FF2B5EF4-FFF2-40B4-BE49-F238E27FC236}">
                <a16:creationId xmlns:a16="http://schemas.microsoft.com/office/drawing/2014/main" id="{E89A9EFB-6D7E-49F2-A868-6C26493E8D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84282"/>
              </p:ext>
            </p:extLst>
          </p:nvPr>
        </p:nvGraphicFramePr>
        <p:xfrm>
          <a:off x="2056500" y="1887323"/>
          <a:ext cx="7920000" cy="288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14" imgW="5533899" imgH="1724189" progId="Excel.Sheet.12">
                  <p:embed/>
                </p:oleObj>
              </mc:Choice>
              <mc:Fallback>
                <p:oleObj name="Worksheet" r:id="rId14" imgW="5533899" imgH="172418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056500" y="1887323"/>
                        <a:ext cx="7920000" cy="288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114134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ytuł 9">
            <a:extLst>
              <a:ext uri="{FF2B5EF4-FFF2-40B4-BE49-F238E27FC236}">
                <a16:creationId xmlns:a16="http://schemas.microsoft.com/office/drawing/2014/main" id="{43D2423E-9316-46CD-A0F6-6B4E855E5615}"/>
              </a:ext>
            </a:extLst>
          </p:cNvPr>
          <p:cNvSpPr txBox="1">
            <a:spLocks/>
          </p:cNvSpPr>
          <p:nvPr/>
        </p:nvSpPr>
        <p:spPr bwMode="auto">
          <a:xfrm>
            <a:off x="721253" y="245174"/>
            <a:ext cx="11470747" cy="1012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pl-PL" altLang="pl-PL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Uroczyste zakończenie Podkarpackiej Ligi </a:t>
            </a:r>
          </a:p>
          <a:p>
            <a:r>
              <a:rPr lang="pl-PL" altLang="pl-PL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Dzieci i Młodzieży 2021</a:t>
            </a:r>
            <a:endParaRPr lang="pl-PL" sz="2800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31A6399A-FC71-446D-B47D-B3DFA537665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520" y="1265467"/>
            <a:ext cx="3600000" cy="2520000"/>
          </a:xfrm>
          <a:prstGeom prst="rect">
            <a:avLst/>
          </a:prstGeom>
        </p:spPr>
      </p:pic>
      <p:pic>
        <p:nvPicPr>
          <p:cNvPr id="26" name="Obraz 25">
            <a:extLst>
              <a:ext uri="{FF2B5EF4-FFF2-40B4-BE49-F238E27FC236}">
                <a16:creationId xmlns:a16="http://schemas.microsoft.com/office/drawing/2014/main" id="{7281FFAF-0AF2-4C04-ADD6-D6945B5960EF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715" y="3785467"/>
            <a:ext cx="3600000" cy="2520000"/>
          </a:xfrm>
          <a:prstGeom prst="rect">
            <a:avLst/>
          </a:prstGeom>
        </p:spPr>
      </p:pic>
      <p:pic>
        <p:nvPicPr>
          <p:cNvPr id="28" name="Obraz 27">
            <a:extLst>
              <a:ext uri="{FF2B5EF4-FFF2-40B4-BE49-F238E27FC236}">
                <a16:creationId xmlns:a16="http://schemas.microsoft.com/office/drawing/2014/main" id="{5CF299D2-8AA7-40B9-981B-F6AC95F4EEBF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760" y="3785467"/>
            <a:ext cx="3600000" cy="2520000"/>
          </a:xfrm>
          <a:prstGeom prst="rect">
            <a:avLst/>
          </a:prstGeom>
        </p:spPr>
      </p:pic>
      <p:pic>
        <p:nvPicPr>
          <p:cNvPr id="45" name="Obraz 44">
            <a:extLst>
              <a:ext uri="{FF2B5EF4-FFF2-40B4-BE49-F238E27FC236}">
                <a16:creationId xmlns:a16="http://schemas.microsoft.com/office/drawing/2014/main" id="{29424C57-850C-4D78-8237-D018B661D2AE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019" y="1273067"/>
            <a:ext cx="3600000" cy="2520000"/>
          </a:xfrm>
          <a:prstGeom prst="rect">
            <a:avLst/>
          </a:prstGeom>
        </p:spPr>
      </p:pic>
      <p:pic>
        <p:nvPicPr>
          <p:cNvPr id="46" name="Obraz 45">
            <a:extLst>
              <a:ext uri="{FF2B5EF4-FFF2-40B4-BE49-F238E27FC236}">
                <a16:creationId xmlns:a16="http://schemas.microsoft.com/office/drawing/2014/main" id="{3ED242DE-5F36-4F3A-BFAF-5D0FD06356EA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480" y="3793067"/>
            <a:ext cx="3544259" cy="252000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E6E23766-4256-4CCD-A890-63DAA55A38F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07" y="1273067"/>
            <a:ext cx="3600000" cy="252000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54E08F80-7FC1-4D4C-B9E3-88794D7E8EE9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35" y="3793067"/>
            <a:ext cx="3600000" cy="2520000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79147004-1C9F-40B9-A088-E87A99ECFE89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222" y="3793067"/>
            <a:ext cx="3600000" cy="2520000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CD3021B1-7BB3-4CC9-86C3-E9700606DD76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806" y="1280667"/>
            <a:ext cx="3600000" cy="252000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09F15842-9CE1-408C-9687-265076D48D27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851" y="1273067"/>
            <a:ext cx="360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0820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ytuł 9">
            <a:extLst>
              <a:ext uri="{FF2B5EF4-FFF2-40B4-BE49-F238E27FC236}">
                <a16:creationId xmlns:a16="http://schemas.microsoft.com/office/drawing/2014/main" id="{43D2423E-9316-46CD-A0F6-6B4E855E5615}"/>
              </a:ext>
            </a:extLst>
          </p:cNvPr>
          <p:cNvSpPr txBox="1">
            <a:spLocks/>
          </p:cNvSpPr>
          <p:nvPr/>
        </p:nvSpPr>
        <p:spPr bwMode="auto">
          <a:xfrm>
            <a:off x="721253" y="245174"/>
            <a:ext cx="11470747" cy="1012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pl-PL" altLang="pl-PL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Uroczyste zakończenie Podkarpackiej Ligi </a:t>
            </a:r>
          </a:p>
          <a:p>
            <a:r>
              <a:rPr lang="pl-PL" altLang="pl-PL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Dzieci i Młodzieży 2021</a:t>
            </a:r>
            <a:endParaRPr lang="pl-PL" sz="2800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375E6C8-4E8C-4A6E-B1B8-5ED235A301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180" y="0"/>
            <a:ext cx="9467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8496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ytuł 9">
            <a:extLst>
              <a:ext uri="{FF2B5EF4-FFF2-40B4-BE49-F238E27FC236}">
                <a16:creationId xmlns:a16="http://schemas.microsoft.com/office/drawing/2014/main" id="{43D2423E-9316-46CD-A0F6-6B4E855E5615}"/>
              </a:ext>
            </a:extLst>
          </p:cNvPr>
          <p:cNvSpPr txBox="1">
            <a:spLocks/>
          </p:cNvSpPr>
          <p:nvPr/>
        </p:nvSpPr>
        <p:spPr bwMode="auto">
          <a:xfrm>
            <a:off x="721253" y="245174"/>
            <a:ext cx="11470747" cy="1012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pl-PL" altLang="pl-PL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Uroczyste zakończenie Podkarpackiej Ligi </a:t>
            </a:r>
          </a:p>
          <a:p>
            <a:r>
              <a:rPr lang="pl-PL" altLang="pl-PL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Dzieci i Młodzieży 2021</a:t>
            </a:r>
            <a:endParaRPr lang="pl-PL" sz="2800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CAA787D-FD03-4A60-8470-C15ACFAAE2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180" y="0"/>
            <a:ext cx="9467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4949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ytuł 9">
            <a:extLst>
              <a:ext uri="{FF2B5EF4-FFF2-40B4-BE49-F238E27FC236}">
                <a16:creationId xmlns:a16="http://schemas.microsoft.com/office/drawing/2014/main" id="{43D2423E-9316-46CD-A0F6-6B4E855E5615}"/>
              </a:ext>
            </a:extLst>
          </p:cNvPr>
          <p:cNvSpPr txBox="1">
            <a:spLocks/>
          </p:cNvSpPr>
          <p:nvPr/>
        </p:nvSpPr>
        <p:spPr bwMode="auto">
          <a:xfrm>
            <a:off x="721253" y="245174"/>
            <a:ext cx="11470747" cy="1012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pl-PL" altLang="pl-PL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Uroczyste zakończenie Podkarpackiej Ligi </a:t>
            </a:r>
          </a:p>
          <a:p>
            <a:r>
              <a:rPr lang="pl-PL" altLang="pl-PL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Dzieci i Młodzieży 2021</a:t>
            </a:r>
            <a:endParaRPr lang="pl-PL" sz="2800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CD941296-BE2E-4A59-87FC-A84241E767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180" y="0"/>
            <a:ext cx="9467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0637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Obraz 29">
            <a:extLst>
              <a:ext uri="{FF2B5EF4-FFF2-40B4-BE49-F238E27FC236}">
                <a16:creationId xmlns:a16="http://schemas.microsoft.com/office/drawing/2014/main" id="{82937FAE-6C92-4BBF-83B4-E3C0512DA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577" y="5405554"/>
            <a:ext cx="834383" cy="93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Obraz 35">
            <a:extLst>
              <a:ext uri="{FF2B5EF4-FFF2-40B4-BE49-F238E27FC236}">
                <a16:creationId xmlns:a16="http://schemas.microsoft.com/office/drawing/2014/main" id="{B1979C46-D17B-4D3F-A7FD-AAF345A60C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5187" y="5345973"/>
            <a:ext cx="834383" cy="971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Obraz 18">
            <a:extLst>
              <a:ext uri="{FF2B5EF4-FFF2-40B4-BE49-F238E27FC236}">
                <a16:creationId xmlns:a16="http://schemas.microsoft.com/office/drawing/2014/main" id="{FED6843D-009A-4666-99FD-AD323D2462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7873" y="5370434"/>
            <a:ext cx="849221" cy="93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2" name="Obraz 15">
            <a:extLst>
              <a:ext uri="{FF2B5EF4-FFF2-40B4-BE49-F238E27FC236}">
                <a16:creationId xmlns:a16="http://schemas.microsoft.com/office/drawing/2014/main" id="{AEFECD1C-39DB-4D39-977B-C86B9D2776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628" y="5238967"/>
            <a:ext cx="10223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D8467442-AE38-4B06-8682-095E26BFA2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62" y="2829797"/>
            <a:ext cx="893397" cy="885826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45D93C39-6D60-4D26-8AAA-E5D7837D1390}"/>
              </a:ext>
            </a:extLst>
          </p:cNvPr>
          <p:cNvSpPr txBox="1"/>
          <p:nvPr/>
        </p:nvSpPr>
        <p:spPr>
          <a:xfrm>
            <a:off x="-626810" y="3671696"/>
            <a:ext cx="2747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0" i="0" dirty="0">
                <a:solidFill>
                  <a:srgbClr val="555555"/>
                </a:solidFill>
                <a:effectLst/>
                <a:latin typeface="Helvetica" panose="020B0604020202020204" pitchFamily="34" charset="0"/>
              </a:rPr>
              <a:t> </a:t>
            </a:r>
            <a:r>
              <a:rPr lang="pl-PL" sz="1200" b="1" i="0" dirty="0">
                <a:solidFill>
                  <a:srgbClr val="0000FF"/>
                </a:solidFill>
                <a:effectLst/>
                <a:latin typeface="Helvetica" panose="020B0604020202020204" pitchFamily="34" charset="0"/>
              </a:rPr>
              <a:t>MKS Halicz </a:t>
            </a:r>
          </a:p>
          <a:p>
            <a:pPr algn="ctr"/>
            <a:r>
              <a:rPr lang="pl-PL" sz="1200" b="1" i="0" dirty="0">
                <a:solidFill>
                  <a:srgbClr val="0000FF"/>
                </a:solidFill>
                <a:effectLst/>
                <a:latin typeface="Helvetica" panose="020B0604020202020204" pitchFamily="34" charset="0"/>
              </a:rPr>
              <a:t>Ustrzyki Dolne</a:t>
            </a:r>
            <a:endParaRPr lang="pl-PL" sz="1200" b="1" dirty="0"/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C194A3A1-9C57-40CE-87B5-FD0AC5C127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22" y="4209291"/>
            <a:ext cx="763038" cy="962181"/>
          </a:xfrm>
          <a:prstGeom prst="rect">
            <a:avLst/>
          </a:prstGeom>
        </p:spPr>
      </p:pic>
      <p:pic>
        <p:nvPicPr>
          <p:cNvPr id="19" name="Obraz 17">
            <a:extLst>
              <a:ext uri="{FF2B5EF4-FFF2-40B4-BE49-F238E27FC236}">
                <a16:creationId xmlns:a16="http://schemas.microsoft.com/office/drawing/2014/main" id="{77896B09-EA8D-40BA-90C8-387DA02560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543" y="5334301"/>
            <a:ext cx="961263" cy="1064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az 17">
            <a:extLst>
              <a:ext uri="{FF2B5EF4-FFF2-40B4-BE49-F238E27FC236}">
                <a16:creationId xmlns:a16="http://schemas.microsoft.com/office/drawing/2014/main" id="{D94B33EC-88B0-4AA6-9CA7-052A091CDC5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01" y="5459408"/>
            <a:ext cx="2247182" cy="7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Symbol zastępczy zawartości 7">
            <a:extLst>
              <a:ext uri="{FF2B5EF4-FFF2-40B4-BE49-F238E27FC236}">
                <a16:creationId xmlns:a16="http://schemas.microsoft.com/office/drawing/2014/main" id="{A0D87509-D397-41D6-BC71-0EFF7F464B1B}"/>
              </a:ext>
            </a:extLst>
          </p:cNvPr>
          <p:cNvSpPr txBox="1">
            <a:spLocks/>
          </p:cNvSpPr>
          <p:nvPr/>
        </p:nvSpPr>
        <p:spPr bwMode="auto">
          <a:xfrm>
            <a:off x="2804222" y="309568"/>
            <a:ext cx="620603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l-PL" altLang="pl-PL" sz="2000" b="1" dirty="0">
                <a:solidFill>
                  <a:schemeClr val="accent1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PODSUMOWANIE SEZONU NARCIARSKIEGO 2021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altLang="pl-PL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Obraz 20">
            <a:extLst>
              <a:ext uri="{FF2B5EF4-FFF2-40B4-BE49-F238E27FC236}">
                <a16:creationId xmlns:a16="http://schemas.microsoft.com/office/drawing/2014/main" id="{F04515D8-25E3-4058-8F69-C65C678D570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677" y="3671697"/>
            <a:ext cx="1402670" cy="746950"/>
          </a:xfrm>
          <a:prstGeom prst="rect">
            <a:avLst/>
          </a:prstGeom>
        </p:spPr>
      </p:pic>
      <p:graphicFrame>
        <p:nvGraphicFramePr>
          <p:cNvPr id="6" name="Obiekt 5">
            <a:extLst>
              <a:ext uri="{FF2B5EF4-FFF2-40B4-BE49-F238E27FC236}">
                <a16:creationId xmlns:a16="http://schemas.microsoft.com/office/drawing/2014/main" id="{59295037-C7AC-405D-8E96-49B83EF860E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0599430"/>
              </p:ext>
            </p:extLst>
          </p:nvPr>
        </p:nvGraphicFramePr>
        <p:xfrm>
          <a:off x="1353885" y="703365"/>
          <a:ext cx="8873067" cy="44681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12" imgW="5876955" imgH="3838395" progId="Excel.Sheet.12">
                  <p:embed/>
                </p:oleObj>
              </mc:Choice>
              <mc:Fallback>
                <p:oleObj name="Worksheet" r:id="rId12" imgW="5876955" imgH="383839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353885" y="703365"/>
                        <a:ext cx="8873067" cy="44681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Obraz 17">
            <a:extLst>
              <a:ext uri="{FF2B5EF4-FFF2-40B4-BE49-F238E27FC236}">
                <a16:creationId xmlns:a16="http://schemas.microsoft.com/office/drawing/2014/main" id="{8C0F25C6-53D3-46FF-8A1D-0E81C5C71E7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7663" y="5345973"/>
            <a:ext cx="842668" cy="996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ytuł 9">
            <a:extLst>
              <a:ext uri="{FF2B5EF4-FFF2-40B4-BE49-F238E27FC236}">
                <a16:creationId xmlns:a16="http://schemas.microsoft.com/office/drawing/2014/main" id="{43D2423E-9316-46CD-A0F6-6B4E855E5615}"/>
              </a:ext>
            </a:extLst>
          </p:cNvPr>
          <p:cNvSpPr txBox="1">
            <a:spLocks/>
          </p:cNvSpPr>
          <p:nvPr/>
        </p:nvSpPr>
        <p:spPr bwMode="auto">
          <a:xfrm>
            <a:off x="721253" y="245174"/>
            <a:ext cx="11470747" cy="1012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pl-PL" altLang="pl-PL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Uroczyste zakończenie Podkarpackiej Ligi </a:t>
            </a:r>
          </a:p>
          <a:p>
            <a:r>
              <a:rPr lang="pl-PL" altLang="pl-PL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Dzieci i Młodzieży 2021</a:t>
            </a:r>
            <a:endParaRPr lang="pl-PL" sz="2800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8CE3918-9A1A-48AA-8D31-CFA8BD5D25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180" y="0"/>
            <a:ext cx="9467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2987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ytuł 9">
            <a:extLst>
              <a:ext uri="{FF2B5EF4-FFF2-40B4-BE49-F238E27FC236}">
                <a16:creationId xmlns:a16="http://schemas.microsoft.com/office/drawing/2014/main" id="{43D2423E-9316-46CD-A0F6-6B4E855E5615}"/>
              </a:ext>
            </a:extLst>
          </p:cNvPr>
          <p:cNvSpPr txBox="1">
            <a:spLocks/>
          </p:cNvSpPr>
          <p:nvPr/>
        </p:nvSpPr>
        <p:spPr bwMode="auto">
          <a:xfrm>
            <a:off x="721253" y="245174"/>
            <a:ext cx="11470747" cy="1012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pl-PL" altLang="pl-PL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Uroczyste zakończenie Podkarpackiej Ligi </a:t>
            </a:r>
          </a:p>
          <a:p>
            <a:r>
              <a:rPr lang="pl-PL" altLang="pl-PL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Dzieci i Młodzieży 2021</a:t>
            </a:r>
            <a:endParaRPr lang="pl-PL" sz="2800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0F3902F5-62F0-4906-8B97-DE0511A652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180" y="0"/>
            <a:ext cx="9467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6127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ytuł 9">
            <a:extLst>
              <a:ext uri="{FF2B5EF4-FFF2-40B4-BE49-F238E27FC236}">
                <a16:creationId xmlns:a16="http://schemas.microsoft.com/office/drawing/2014/main" id="{43D2423E-9316-46CD-A0F6-6B4E855E5615}"/>
              </a:ext>
            </a:extLst>
          </p:cNvPr>
          <p:cNvSpPr txBox="1">
            <a:spLocks/>
          </p:cNvSpPr>
          <p:nvPr/>
        </p:nvSpPr>
        <p:spPr bwMode="auto">
          <a:xfrm>
            <a:off x="721253" y="245174"/>
            <a:ext cx="11470747" cy="1012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pl-PL" altLang="pl-PL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Uroczyste zakończenie Podkarpackiej Ligi </a:t>
            </a:r>
          </a:p>
          <a:p>
            <a:r>
              <a:rPr lang="pl-PL" altLang="pl-PL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Dzieci i Młodzieży 2021</a:t>
            </a:r>
            <a:endParaRPr lang="pl-PL" sz="2800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6062D980-BC78-4BB1-BB2E-85710C4301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180" y="0"/>
            <a:ext cx="9467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0305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ytuł 9">
            <a:extLst>
              <a:ext uri="{FF2B5EF4-FFF2-40B4-BE49-F238E27FC236}">
                <a16:creationId xmlns:a16="http://schemas.microsoft.com/office/drawing/2014/main" id="{43D2423E-9316-46CD-A0F6-6B4E855E5615}"/>
              </a:ext>
            </a:extLst>
          </p:cNvPr>
          <p:cNvSpPr txBox="1">
            <a:spLocks/>
          </p:cNvSpPr>
          <p:nvPr/>
        </p:nvSpPr>
        <p:spPr bwMode="auto">
          <a:xfrm>
            <a:off x="721253" y="245174"/>
            <a:ext cx="11470747" cy="1012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pl-PL" altLang="pl-PL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Uroczyste zakończenie Podkarpackiej Ligi </a:t>
            </a:r>
          </a:p>
          <a:p>
            <a:r>
              <a:rPr lang="pl-PL" altLang="pl-PL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Dzieci i Młodzieży 2021</a:t>
            </a:r>
            <a:endParaRPr lang="pl-PL" sz="2800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C44CDA46-49E0-4940-8452-547147BDC0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180" y="0"/>
            <a:ext cx="9467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3147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ytuł 9">
            <a:extLst>
              <a:ext uri="{FF2B5EF4-FFF2-40B4-BE49-F238E27FC236}">
                <a16:creationId xmlns:a16="http://schemas.microsoft.com/office/drawing/2014/main" id="{43D2423E-9316-46CD-A0F6-6B4E855E5615}"/>
              </a:ext>
            </a:extLst>
          </p:cNvPr>
          <p:cNvSpPr txBox="1">
            <a:spLocks/>
          </p:cNvSpPr>
          <p:nvPr/>
        </p:nvSpPr>
        <p:spPr bwMode="auto">
          <a:xfrm>
            <a:off x="721253" y="245174"/>
            <a:ext cx="11470747" cy="1012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pl-PL" altLang="pl-PL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Uroczyste zakończenie Podkarpackiej Ligi </a:t>
            </a:r>
          </a:p>
          <a:p>
            <a:r>
              <a:rPr lang="pl-PL" altLang="pl-PL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Dzieci i Młodzieży 2021</a:t>
            </a:r>
            <a:endParaRPr lang="pl-PL" sz="2800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13B5EC1-1652-46C4-97BD-2D8F30DED1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180" y="0"/>
            <a:ext cx="9467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8740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ytuł 9">
            <a:extLst>
              <a:ext uri="{FF2B5EF4-FFF2-40B4-BE49-F238E27FC236}">
                <a16:creationId xmlns:a16="http://schemas.microsoft.com/office/drawing/2014/main" id="{43D2423E-9316-46CD-A0F6-6B4E855E5615}"/>
              </a:ext>
            </a:extLst>
          </p:cNvPr>
          <p:cNvSpPr txBox="1">
            <a:spLocks/>
          </p:cNvSpPr>
          <p:nvPr/>
        </p:nvSpPr>
        <p:spPr bwMode="auto">
          <a:xfrm>
            <a:off x="721253" y="245174"/>
            <a:ext cx="11470747" cy="1012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pl-PL" altLang="pl-PL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Uroczyste zakończenie Podkarpackiej Ligi </a:t>
            </a:r>
          </a:p>
          <a:p>
            <a:r>
              <a:rPr lang="pl-PL" altLang="pl-PL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Dzieci i Młodzieży 2021</a:t>
            </a:r>
            <a:endParaRPr lang="pl-PL" sz="2800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EEAA3A8A-7E7E-424A-83D5-849FFB6140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180" y="0"/>
            <a:ext cx="9467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4929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ytuł 9">
            <a:extLst>
              <a:ext uri="{FF2B5EF4-FFF2-40B4-BE49-F238E27FC236}">
                <a16:creationId xmlns:a16="http://schemas.microsoft.com/office/drawing/2014/main" id="{43D2423E-9316-46CD-A0F6-6B4E855E5615}"/>
              </a:ext>
            </a:extLst>
          </p:cNvPr>
          <p:cNvSpPr txBox="1">
            <a:spLocks/>
          </p:cNvSpPr>
          <p:nvPr/>
        </p:nvSpPr>
        <p:spPr bwMode="auto">
          <a:xfrm>
            <a:off x="721253" y="245174"/>
            <a:ext cx="11470747" cy="1012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pl-PL" altLang="pl-PL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Uroczyste zakończenie Podkarpackiej Ligi </a:t>
            </a:r>
          </a:p>
          <a:p>
            <a:r>
              <a:rPr lang="pl-PL" altLang="pl-PL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Dzieci i Młodzieży 2021</a:t>
            </a:r>
            <a:endParaRPr lang="pl-PL" sz="2800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9E9F845-6313-4625-8E1A-CD00E9EA13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180" y="0"/>
            <a:ext cx="9467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6687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ytuł 9">
            <a:extLst>
              <a:ext uri="{FF2B5EF4-FFF2-40B4-BE49-F238E27FC236}">
                <a16:creationId xmlns:a16="http://schemas.microsoft.com/office/drawing/2014/main" id="{43D2423E-9316-46CD-A0F6-6B4E855E5615}"/>
              </a:ext>
            </a:extLst>
          </p:cNvPr>
          <p:cNvSpPr txBox="1">
            <a:spLocks/>
          </p:cNvSpPr>
          <p:nvPr/>
        </p:nvSpPr>
        <p:spPr bwMode="auto">
          <a:xfrm>
            <a:off x="721253" y="245174"/>
            <a:ext cx="11470747" cy="1012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pl-PL" altLang="pl-PL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Uroczyste zakończenie Podkarpackiej Ligi </a:t>
            </a:r>
          </a:p>
          <a:p>
            <a:r>
              <a:rPr lang="pl-PL" altLang="pl-PL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Dzieci i Młodzieży 2021</a:t>
            </a:r>
            <a:endParaRPr lang="pl-PL" sz="2800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0ADB5B9-AD5F-4533-B1AD-BEA4CEFB42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180" y="0"/>
            <a:ext cx="9467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2695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ytuł 9">
            <a:extLst>
              <a:ext uri="{FF2B5EF4-FFF2-40B4-BE49-F238E27FC236}">
                <a16:creationId xmlns:a16="http://schemas.microsoft.com/office/drawing/2014/main" id="{43D2423E-9316-46CD-A0F6-6B4E855E5615}"/>
              </a:ext>
            </a:extLst>
          </p:cNvPr>
          <p:cNvSpPr txBox="1">
            <a:spLocks/>
          </p:cNvSpPr>
          <p:nvPr/>
        </p:nvSpPr>
        <p:spPr bwMode="auto">
          <a:xfrm>
            <a:off x="721253" y="245174"/>
            <a:ext cx="11470747" cy="1012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pl-PL" altLang="pl-PL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Uroczyste zakończenie Podkarpackiej Ligi </a:t>
            </a:r>
          </a:p>
          <a:p>
            <a:r>
              <a:rPr lang="pl-PL" altLang="pl-PL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Dzieci i Młodzieży 2021</a:t>
            </a:r>
            <a:endParaRPr lang="pl-PL" sz="2800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AC82AFE-CEFA-4264-9FAE-3BA2962A34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180" y="0"/>
            <a:ext cx="9467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8317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ytuł 9">
            <a:extLst>
              <a:ext uri="{FF2B5EF4-FFF2-40B4-BE49-F238E27FC236}">
                <a16:creationId xmlns:a16="http://schemas.microsoft.com/office/drawing/2014/main" id="{43D2423E-9316-46CD-A0F6-6B4E855E5615}"/>
              </a:ext>
            </a:extLst>
          </p:cNvPr>
          <p:cNvSpPr txBox="1">
            <a:spLocks/>
          </p:cNvSpPr>
          <p:nvPr/>
        </p:nvSpPr>
        <p:spPr bwMode="auto">
          <a:xfrm>
            <a:off x="721253" y="245174"/>
            <a:ext cx="11470747" cy="1012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pl-PL" altLang="pl-PL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Uroczyste zakończenie Podkarpackiej Ligi </a:t>
            </a:r>
          </a:p>
          <a:p>
            <a:r>
              <a:rPr lang="pl-PL" altLang="pl-PL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Dzieci i Młodzieży 2021</a:t>
            </a:r>
            <a:endParaRPr lang="pl-PL" sz="2800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46F569B-C78F-498C-9AE6-F7A8EC4E59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180" y="0"/>
            <a:ext cx="9467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594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pole tekstowe 1">
            <a:extLst>
              <a:ext uri="{FF2B5EF4-FFF2-40B4-BE49-F238E27FC236}">
                <a16:creationId xmlns:a16="http://schemas.microsoft.com/office/drawing/2014/main" id="{020D4F71-17A9-4246-8BAF-7F788A259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1398" y="968599"/>
            <a:ext cx="83243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Ctr="1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Przedszkolaki  – dziewczęta </a:t>
            </a:r>
          </a:p>
        </p:txBody>
      </p:sp>
      <p:pic>
        <p:nvPicPr>
          <p:cNvPr id="5123" name="Obraz 9">
            <a:extLst>
              <a:ext uri="{FF2B5EF4-FFF2-40B4-BE49-F238E27FC236}">
                <a16:creationId xmlns:a16="http://schemas.microsoft.com/office/drawing/2014/main" id="{43291E03-A351-4377-AF54-71BF2DAF4F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75" y="5503863"/>
            <a:ext cx="1143000" cy="112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Obraz 13">
            <a:extLst>
              <a:ext uri="{FF2B5EF4-FFF2-40B4-BE49-F238E27FC236}">
                <a16:creationId xmlns:a16="http://schemas.microsoft.com/office/drawing/2014/main" id="{FC4ECD93-3220-41C0-A303-64879E17A2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101" y="5472905"/>
            <a:ext cx="13081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Obraz 15">
            <a:extLst>
              <a:ext uri="{FF2B5EF4-FFF2-40B4-BE49-F238E27FC236}">
                <a16:creationId xmlns:a16="http://schemas.microsoft.com/office/drawing/2014/main" id="{BABFC39E-F075-4AD7-8435-11A79EF245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3358291"/>
            <a:ext cx="1185862" cy="131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Obraz 17">
            <a:extLst>
              <a:ext uri="{FF2B5EF4-FFF2-40B4-BE49-F238E27FC236}">
                <a16:creationId xmlns:a16="http://schemas.microsoft.com/office/drawing/2014/main" id="{38F07E72-750F-47CC-A706-F9A3980066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1931988"/>
            <a:ext cx="1157288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Obraz 29">
            <a:extLst>
              <a:ext uri="{FF2B5EF4-FFF2-40B4-BE49-F238E27FC236}">
                <a16:creationId xmlns:a16="http://schemas.microsoft.com/office/drawing/2014/main" id="{4C9EE9BF-4ECB-4086-B72C-41C0CCFC48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038" y="1799557"/>
            <a:ext cx="1084261" cy="121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Obraz 31">
            <a:extLst>
              <a:ext uri="{FF2B5EF4-FFF2-40B4-BE49-F238E27FC236}">
                <a16:creationId xmlns:a16="http://schemas.microsoft.com/office/drawing/2014/main" id="{5479125B-2EDB-4467-9458-800D2269FC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525" y="5459413"/>
            <a:ext cx="1095375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Obraz 17">
            <a:extLst>
              <a:ext uri="{FF2B5EF4-FFF2-40B4-BE49-F238E27FC236}">
                <a16:creationId xmlns:a16="http://schemas.microsoft.com/office/drawing/2014/main" id="{D0E15483-680C-4AA7-B356-3F4925CA10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8310" y="749300"/>
            <a:ext cx="25749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Obraz 18">
            <a:extLst>
              <a:ext uri="{FF2B5EF4-FFF2-40B4-BE49-F238E27FC236}">
                <a16:creationId xmlns:a16="http://schemas.microsoft.com/office/drawing/2014/main" id="{D81142E3-C66C-480B-9CA0-BA5BDE0815B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394" y="5537993"/>
            <a:ext cx="1282700" cy="98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86" name="Obraz 18">
            <a:extLst>
              <a:ext uri="{FF2B5EF4-FFF2-40B4-BE49-F238E27FC236}">
                <a16:creationId xmlns:a16="http://schemas.microsoft.com/office/drawing/2014/main" id="{D67DD0BE-A948-45D5-A1C4-47CF93644DC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811" y="2962210"/>
            <a:ext cx="2128838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Obraz 7">
            <a:extLst>
              <a:ext uri="{FF2B5EF4-FFF2-40B4-BE49-F238E27FC236}">
                <a16:creationId xmlns:a16="http://schemas.microsoft.com/office/drawing/2014/main" id="{5483F26F-3BD0-4184-A8A8-0E9ADBFDE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46" y="5727169"/>
            <a:ext cx="2110356" cy="74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27E4611B-B00A-4BF5-9835-93B75343F7F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198" y="5601593"/>
            <a:ext cx="1530613" cy="815082"/>
          </a:xfrm>
          <a:prstGeom prst="rect">
            <a:avLst/>
          </a:prstGeom>
        </p:spPr>
      </p:pic>
      <p:pic>
        <p:nvPicPr>
          <p:cNvPr id="23" name="Obraz 11">
            <a:extLst>
              <a:ext uri="{FF2B5EF4-FFF2-40B4-BE49-F238E27FC236}">
                <a16:creationId xmlns:a16="http://schemas.microsoft.com/office/drawing/2014/main" id="{4C6D55C9-8244-4D33-80A2-CAF9F36F8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282491"/>
            <a:ext cx="2749421" cy="137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pole tekstowe 1">
            <a:extLst>
              <a:ext uri="{FF2B5EF4-FFF2-40B4-BE49-F238E27FC236}">
                <a16:creationId xmlns:a16="http://schemas.microsoft.com/office/drawing/2014/main" id="{7885A1EE-95A4-4262-B934-A9AF0E1E5A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808" y="556293"/>
            <a:ext cx="692950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Ctr="1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Podkarpacka Liga w narciarstwie alpejskim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877CDA95-F960-4F6F-97FB-91440E07C79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038" y="5363210"/>
            <a:ext cx="961496" cy="1149667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C3AFE8FD-05CA-4344-8D3D-4E693A3A2CD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006" y="3919315"/>
            <a:ext cx="1533988" cy="939176"/>
          </a:xfrm>
          <a:prstGeom prst="rect">
            <a:avLst/>
          </a:prstGeom>
        </p:spPr>
      </p:pic>
      <p:graphicFrame>
        <p:nvGraphicFramePr>
          <p:cNvPr id="3" name="Obiekt 2">
            <a:extLst>
              <a:ext uri="{FF2B5EF4-FFF2-40B4-BE49-F238E27FC236}">
                <a16:creationId xmlns:a16="http://schemas.microsoft.com/office/drawing/2014/main" id="{8E704DAC-B257-4BBE-859C-14B70EDE3FA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9993474"/>
              </p:ext>
            </p:extLst>
          </p:nvPr>
        </p:nvGraphicFramePr>
        <p:xfrm>
          <a:off x="2136000" y="1996674"/>
          <a:ext cx="7920000" cy="288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-Enabled Worksheet" r:id="rId17" imgW="5648503" imgH="1533539" progId="Excel.SheetMacroEnabled.12">
                  <p:embed/>
                </p:oleObj>
              </mc:Choice>
              <mc:Fallback>
                <p:oleObj name="Macro-Enabled Worksheet" r:id="rId17" imgW="5648503" imgH="1533539" progId="Excel.SheetMacroEnabled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2136000" y="1996674"/>
                        <a:ext cx="7920000" cy="288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ytuł 9">
            <a:extLst>
              <a:ext uri="{FF2B5EF4-FFF2-40B4-BE49-F238E27FC236}">
                <a16:creationId xmlns:a16="http://schemas.microsoft.com/office/drawing/2014/main" id="{43D2423E-9316-46CD-A0F6-6B4E855E5615}"/>
              </a:ext>
            </a:extLst>
          </p:cNvPr>
          <p:cNvSpPr txBox="1">
            <a:spLocks/>
          </p:cNvSpPr>
          <p:nvPr/>
        </p:nvSpPr>
        <p:spPr bwMode="auto">
          <a:xfrm rot="16712946">
            <a:off x="-2519916" y="2421553"/>
            <a:ext cx="7539429" cy="1012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pl-PL" altLang="pl-PL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Uroczyste zakończenie Podkarpackiej Lig</a:t>
            </a:r>
            <a:r>
              <a:rPr lang="pl-PL" altLang="pl-PL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</a:p>
          <a:p>
            <a:r>
              <a:rPr lang="pl-PL" altLang="pl-PL" sz="1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Dzieci i Młodzieży 2021 </a:t>
            </a:r>
          </a:p>
          <a:p>
            <a:r>
              <a:rPr lang="pl-PL" altLang="pl-PL" sz="1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pl-PL" altLang="pl-PL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zaproszeni goście</a:t>
            </a:r>
            <a:endParaRPr lang="pl-PL" sz="1800" dirty="0"/>
          </a:p>
        </p:txBody>
      </p:sp>
      <p:graphicFrame>
        <p:nvGraphicFramePr>
          <p:cNvPr id="5" name="Obiekt 4">
            <a:extLst>
              <a:ext uri="{FF2B5EF4-FFF2-40B4-BE49-F238E27FC236}">
                <a16:creationId xmlns:a16="http://schemas.microsoft.com/office/drawing/2014/main" id="{EA38462D-A421-433C-AF8A-8DC9E5280B2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4267497"/>
              </p:ext>
            </p:extLst>
          </p:nvPr>
        </p:nvGraphicFramePr>
        <p:xfrm>
          <a:off x="2065867" y="270934"/>
          <a:ext cx="9668933" cy="65870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6375112" imgH="3338917" progId="Word.Document.12">
                  <p:embed/>
                </p:oleObj>
              </mc:Choice>
              <mc:Fallback>
                <p:oleObj name="Document" r:id="rId3" imgW="6375112" imgH="333891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65867" y="270934"/>
                        <a:ext cx="9668933" cy="65870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982869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>
        <p159:morph option="byObject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ytuł 9">
            <a:extLst>
              <a:ext uri="{FF2B5EF4-FFF2-40B4-BE49-F238E27FC236}">
                <a16:creationId xmlns:a16="http://schemas.microsoft.com/office/drawing/2014/main" id="{43D2423E-9316-46CD-A0F6-6B4E855E5615}"/>
              </a:ext>
            </a:extLst>
          </p:cNvPr>
          <p:cNvSpPr txBox="1">
            <a:spLocks/>
          </p:cNvSpPr>
          <p:nvPr/>
        </p:nvSpPr>
        <p:spPr bwMode="auto">
          <a:xfrm rot="16712946">
            <a:off x="-2519916" y="2421553"/>
            <a:ext cx="7539429" cy="1012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pl-PL" altLang="pl-PL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Uroczyste zakończenie Podkarpackiej Lig</a:t>
            </a:r>
            <a:r>
              <a:rPr lang="pl-PL" altLang="pl-PL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</a:p>
          <a:p>
            <a:r>
              <a:rPr lang="pl-PL" altLang="pl-PL" sz="1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Dzieci i Młodzieży 2021 </a:t>
            </a:r>
          </a:p>
          <a:p>
            <a:r>
              <a:rPr lang="pl-PL" altLang="pl-PL" sz="1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pl-PL" altLang="pl-PL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zaproszeni goście</a:t>
            </a:r>
            <a:endParaRPr lang="pl-PL" sz="1800" dirty="0"/>
          </a:p>
        </p:txBody>
      </p:sp>
      <p:graphicFrame>
        <p:nvGraphicFramePr>
          <p:cNvPr id="2" name="Obiekt 1">
            <a:extLst>
              <a:ext uri="{FF2B5EF4-FFF2-40B4-BE49-F238E27FC236}">
                <a16:creationId xmlns:a16="http://schemas.microsoft.com/office/drawing/2014/main" id="{450384C7-9056-45B6-BE4E-C93DC7B10B2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0298243"/>
              </p:ext>
            </p:extLst>
          </p:nvPr>
        </p:nvGraphicFramePr>
        <p:xfrm>
          <a:off x="2078565" y="440266"/>
          <a:ext cx="9924751" cy="53001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6375112" imgH="2579187" progId="Word.Document.12">
                  <p:embed/>
                </p:oleObj>
              </mc:Choice>
              <mc:Fallback>
                <p:oleObj name="Document" r:id="rId3" imgW="6375112" imgH="257918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78565" y="440266"/>
                        <a:ext cx="9924751" cy="53001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014146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Obraz 29">
            <a:extLst>
              <a:ext uri="{FF2B5EF4-FFF2-40B4-BE49-F238E27FC236}">
                <a16:creationId xmlns:a16="http://schemas.microsoft.com/office/drawing/2014/main" id="{82937FAE-6C92-4BBF-83B4-E3C0512DA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50" y="5005389"/>
            <a:ext cx="834383" cy="93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Obraz 35">
            <a:extLst>
              <a:ext uri="{FF2B5EF4-FFF2-40B4-BE49-F238E27FC236}">
                <a16:creationId xmlns:a16="http://schemas.microsoft.com/office/drawing/2014/main" id="{B1979C46-D17B-4D3F-A7FD-AAF345A60C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225" y="5056189"/>
            <a:ext cx="834383" cy="971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Obraz 18">
            <a:extLst>
              <a:ext uri="{FF2B5EF4-FFF2-40B4-BE49-F238E27FC236}">
                <a16:creationId xmlns:a16="http://schemas.microsoft.com/office/drawing/2014/main" id="{FED6843D-009A-4666-99FD-AD323D2462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906" y="5037933"/>
            <a:ext cx="849221" cy="93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2" name="Obraz 15">
            <a:extLst>
              <a:ext uri="{FF2B5EF4-FFF2-40B4-BE49-F238E27FC236}">
                <a16:creationId xmlns:a16="http://schemas.microsoft.com/office/drawing/2014/main" id="{AEFECD1C-39DB-4D39-977B-C86B9D2776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6888" y="514349"/>
            <a:ext cx="10223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3" name="Obraz 21">
            <a:extLst>
              <a:ext uri="{FF2B5EF4-FFF2-40B4-BE49-F238E27FC236}">
                <a16:creationId xmlns:a16="http://schemas.microsoft.com/office/drawing/2014/main" id="{FB63020B-8D78-4956-92DA-CA31342D7D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4013" y="2057930"/>
            <a:ext cx="1425575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4" name="Obraz 15">
            <a:extLst>
              <a:ext uri="{FF2B5EF4-FFF2-40B4-BE49-F238E27FC236}">
                <a16:creationId xmlns:a16="http://schemas.microsoft.com/office/drawing/2014/main" id="{393BF849-58D5-4BE6-AE48-9CA33778A1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5575" y="3587230"/>
            <a:ext cx="1876425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2EF526E1-DCFE-4EF2-B4AF-0A0B6113B1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200"/>
            <a:ext cx="2222764" cy="1108604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D8467442-AE38-4B06-8682-095E26BFA2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60" y="1576732"/>
            <a:ext cx="893397" cy="885826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45D93C39-6D60-4D26-8AAA-E5D7837D1390}"/>
              </a:ext>
            </a:extLst>
          </p:cNvPr>
          <p:cNvSpPr txBox="1"/>
          <p:nvPr/>
        </p:nvSpPr>
        <p:spPr>
          <a:xfrm>
            <a:off x="-525212" y="2486370"/>
            <a:ext cx="2747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0" i="0" dirty="0">
                <a:solidFill>
                  <a:srgbClr val="555555"/>
                </a:solidFill>
                <a:effectLst/>
                <a:latin typeface="Helvetica" panose="020B0604020202020204" pitchFamily="34" charset="0"/>
              </a:rPr>
              <a:t> </a:t>
            </a:r>
            <a:r>
              <a:rPr lang="pl-PL" sz="1200" b="1" i="0" dirty="0">
                <a:solidFill>
                  <a:srgbClr val="0000FF"/>
                </a:solidFill>
                <a:effectLst/>
                <a:latin typeface="Helvetica" panose="020B0604020202020204" pitchFamily="34" charset="0"/>
              </a:rPr>
              <a:t>MKS Halicz </a:t>
            </a:r>
          </a:p>
          <a:p>
            <a:pPr algn="ctr"/>
            <a:r>
              <a:rPr lang="pl-PL" sz="1200" b="1" i="0" dirty="0">
                <a:solidFill>
                  <a:srgbClr val="0000FF"/>
                </a:solidFill>
                <a:effectLst/>
                <a:latin typeface="Helvetica" panose="020B0604020202020204" pitchFamily="34" charset="0"/>
              </a:rPr>
              <a:t>Ustrzyki Dolne</a:t>
            </a:r>
            <a:endParaRPr lang="pl-PL" sz="1200" b="1" dirty="0"/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C194A3A1-9C57-40CE-87B5-FD0AC5C1277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13" y="3106139"/>
            <a:ext cx="763038" cy="962181"/>
          </a:xfrm>
          <a:prstGeom prst="rect">
            <a:avLst/>
          </a:prstGeom>
        </p:spPr>
      </p:pic>
      <p:pic>
        <p:nvPicPr>
          <p:cNvPr id="19" name="Obraz 17">
            <a:extLst>
              <a:ext uri="{FF2B5EF4-FFF2-40B4-BE49-F238E27FC236}">
                <a16:creationId xmlns:a16="http://schemas.microsoft.com/office/drawing/2014/main" id="{77896B09-EA8D-40BA-90C8-387DA025601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825" y="4960939"/>
            <a:ext cx="985200" cy="109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pole tekstowe 1">
            <a:extLst>
              <a:ext uri="{FF2B5EF4-FFF2-40B4-BE49-F238E27FC236}">
                <a16:creationId xmlns:a16="http://schemas.microsoft.com/office/drawing/2014/main" id="{78DE9DFA-2730-42D7-B3C6-55A6047A90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1398" y="968599"/>
            <a:ext cx="83243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Ctr="1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36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Dziewczęta - ur. 2013 i młodsze </a:t>
            </a:r>
          </a:p>
        </p:txBody>
      </p:sp>
      <p:sp>
        <p:nvSpPr>
          <p:cNvPr id="15" name="pole tekstowe 1">
            <a:extLst>
              <a:ext uri="{FF2B5EF4-FFF2-40B4-BE49-F238E27FC236}">
                <a16:creationId xmlns:a16="http://schemas.microsoft.com/office/drawing/2014/main" id="{1139AD95-6A00-4CA4-AFD3-016511F0C3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808" y="556293"/>
            <a:ext cx="692950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Ctr="1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Podkarpacka Liga w biegach narciarskich</a:t>
            </a:r>
          </a:p>
        </p:txBody>
      </p:sp>
      <p:pic>
        <p:nvPicPr>
          <p:cNvPr id="20" name="Obraz 17">
            <a:extLst>
              <a:ext uri="{FF2B5EF4-FFF2-40B4-BE49-F238E27FC236}">
                <a16:creationId xmlns:a16="http://schemas.microsoft.com/office/drawing/2014/main" id="{1C7024C2-B589-4193-B28D-B77000F7B7B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2742" y="5056189"/>
            <a:ext cx="842668" cy="996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biekt 1">
            <a:extLst>
              <a:ext uri="{FF2B5EF4-FFF2-40B4-BE49-F238E27FC236}">
                <a16:creationId xmlns:a16="http://schemas.microsoft.com/office/drawing/2014/main" id="{A47B0665-3045-4EFD-B0F0-7BB92B98B9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8192738"/>
              </p:ext>
            </p:extLst>
          </p:nvPr>
        </p:nvGraphicFramePr>
        <p:xfrm>
          <a:off x="1744134" y="1820068"/>
          <a:ext cx="8447946" cy="26545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14" imgW="5276702" imgH="1342889" progId="Excel.Sheet.12">
                  <p:embed/>
                </p:oleObj>
              </mc:Choice>
              <mc:Fallback>
                <p:oleObj name="Worksheet" r:id="rId14" imgW="5276702" imgH="134288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744134" y="1820068"/>
                        <a:ext cx="8447946" cy="26545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89219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pole tekstowe 1">
            <a:extLst>
              <a:ext uri="{FF2B5EF4-FFF2-40B4-BE49-F238E27FC236}">
                <a16:creationId xmlns:a16="http://schemas.microsoft.com/office/drawing/2014/main" id="{020D4F71-17A9-4246-8BAF-7F788A259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1398" y="968599"/>
            <a:ext cx="83243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Ctr="1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Przedszkolaki  – chłopcy</a:t>
            </a:r>
          </a:p>
        </p:txBody>
      </p:sp>
      <p:pic>
        <p:nvPicPr>
          <p:cNvPr id="5123" name="Obraz 9">
            <a:extLst>
              <a:ext uri="{FF2B5EF4-FFF2-40B4-BE49-F238E27FC236}">
                <a16:creationId xmlns:a16="http://schemas.microsoft.com/office/drawing/2014/main" id="{43291E03-A351-4377-AF54-71BF2DAF4F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75" y="5503863"/>
            <a:ext cx="1143000" cy="112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Obraz 13">
            <a:extLst>
              <a:ext uri="{FF2B5EF4-FFF2-40B4-BE49-F238E27FC236}">
                <a16:creationId xmlns:a16="http://schemas.microsoft.com/office/drawing/2014/main" id="{FC4ECD93-3220-41C0-A303-64879E17A2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101" y="5472905"/>
            <a:ext cx="13081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Obraz 15">
            <a:extLst>
              <a:ext uri="{FF2B5EF4-FFF2-40B4-BE49-F238E27FC236}">
                <a16:creationId xmlns:a16="http://schemas.microsoft.com/office/drawing/2014/main" id="{BABFC39E-F075-4AD7-8435-11A79EF245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3358291"/>
            <a:ext cx="1185862" cy="131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Obraz 17">
            <a:extLst>
              <a:ext uri="{FF2B5EF4-FFF2-40B4-BE49-F238E27FC236}">
                <a16:creationId xmlns:a16="http://schemas.microsoft.com/office/drawing/2014/main" id="{38F07E72-750F-47CC-A706-F9A3980066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1931988"/>
            <a:ext cx="1157288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Obraz 29">
            <a:extLst>
              <a:ext uri="{FF2B5EF4-FFF2-40B4-BE49-F238E27FC236}">
                <a16:creationId xmlns:a16="http://schemas.microsoft.com/office/drawing/2014/main" id="{4C9EE9BF-4ECB-4086-B72C-41C0CCFC48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038" y="1799557"/>
            <a:ext cx="1084261" cy="121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Obraz 31">
            <a:extLst>
              <a:ext uri="{FF2B5EF4-FFF2-40B4-BE49-F238E27FC236}">
                <a16:creationId xmlns:a16="http://schemas.microsoft.com/office/drawing/2014/main" id="{5479125B-2EDB-4467-9458-800D2269FC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525" y="5459413"/>
            <a:ext cx="1095375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Obraz 17">
            <a:extLst>
              <a:ext uri="{FF2B5EF4-FFF2-40B4-BE49-F238E27FC236}">
                <a16:creationId xmlns:a16="http://schemas.microsoft.com/office/drawing/2014/main" id="{D0E15483-680C-4AA7-B356-3F4925CA10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8310" y="749300"/>
            <a:ext cx="25749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Obraz 18">
            <a:extLst>
              <a:ext uri="{FF2B5EF4-FFF2-40B4-BE49-F238E27FC236}">
                <a16:creationId xmlns:a16="http://schemas.microsoft.com/office/drawing/2014/main" id="{D81142E3-C66C-480B-9CA0-BA5BDE0815B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394" y="5537993"/>
            <a:ext cx="1282700" cy="98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86" name="Obraz 18">
            <a:extLst>
              <a:ext uri="{FF2B5EF4-FFF2-40B4-BE49-F238E27FC236}">
                <a16:creationId xmlns:a16="http://schemas.microsoft.com/office/drawing/2014/main" id="{D67DD0BE-A948-45D5-A1C4-47CF93644DC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811" y="2962210"/>
            <a:ext cx="2128838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Obraz 7">
            <a:extLst>
              <a:ext uri="{FF2B5EF4-FFF2-40B4-BE49-F238E27FC236}">
                <a16:creationId xmlns:a16="http://schemas.microsoft.com/office/drawing/2014/main" id="{5483F26F-3BD0-4184-A8A8-0E9ADBFDE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46" y="5727169"/>
            <a:ext cx="2110356" cy="74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27E4611B-B00A-4BF5-9835-93B75343F7F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198" y="5601593"/>
            <a:ext cx="1530613" cy="815082"/>
          </a:xfrm>
          <a:prstGeom prst="rect">
            <a:avLst/>
          </a:prstGeom>
        </p:spPr>
      </p:pic>
      <p:pic>
        <p:nvPicPr>
          <p:cNvPr id="23" name="Obraz 11">
            <a:extLst>
              <a:ext uri="{FF2B5EF4-FFF2-40B4-BE49-F238E27FC236}">
                <a16:creationId xmlns:a16="http://schemas.microsoft.com/office/drawing/2014/main" id="{4C6D55C9-8244-4D33-80A2-CAF9F36F8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282491"/>
            <a:ext cx="2749421" cy="137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pole tekstowe 1">
            <a:extLst>
              <a:ext uri="{FF2B5EF4-FFF2-40B4-BE49-F238E27FC236}">
                <a16:creationId xmlns:a16="http://schemas.microsoft.com/office/drawing/2014/main" id="{7885A1EE-95A4-4262-B934-A9AF0E1E5A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808" y="556293"/>
            <a:ext cx="692950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Ctr="1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Podkarpacka Liga w narciarstwie alpejskim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877CDA95-F960-4F6F-97FB-91440E07C79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038" y="5363210"/>
            <a:ext cx="961496" cy="1149667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C3AFE8FD-05CA-4344-8D3D-4E693A3A2CD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006" y="3919315"/>
            <a:ext cx="1533988" cy="939176"/>
          </a:xfrm>
          <a:prstGeom prst="rect">
            <a:avLst/>
          </a:prstGeom>
        </p:spPr>
      </p:pic>
      <p:graphicFrame>
        <p:nvGraphicFramePr>
          <p:cNvPr id="2" name="Obiekt 1">
            <a:extLst>
              <a:ext uri="{FF2B5EF4-FFF2-40B4-BE49-F238E27FC236}">
                <a16:creationId xmlns:a16="http://schemas.microsoft.com/office/drawing/2014/main" id="{81492D4A-A647-44D7-81E6-FCE324CF739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7752780"/>
              </p:ext>
            </p:extLst>
          </p:nvPr>
        </p:nvGraphicFramePr>
        <p:xfrm>
          <a:off x="1889936" y="2012179"/>
          <a:ext cx="7920000" cy="288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-Enabled Worksheet" r:id="rId17" imgW="5086452" imgH="1342889" progId="Excel.SheetMacroEnabled.12">
                  <p:embed/>
                </p:oleObj>
              </mc:Choice>
              <mc:Fallback>
                <p:oleObj name="Macro-Enabled Worksheet" r:id="rId17" imgW="5086452" imgH="1342889" progId="Excel.SheetMacroEnabled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889936" y="2012179"/>
                        <a:ext cx="7920000" cy="288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550600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Obraz 29">
            <a:extLst>
              <a:ext uri="{FF2B5EF4-FFF2-40B4-BE49-F238E27FC236}">
                <a16:creationId xmlns:a16="http://schemas.microsoft.com/office/drawing/2014/main" id="{82937FAE-6C92-4BBF-83B4-E3C0512DA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50" y="5005389"/>
            <a:ext cx="834383" cy="93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Obraz 35">
            <a:extLst>
              <a:ext uri="{FF2B5EF4-FFF2-40B4-BE49-F238E27FC236}">
                <a16:creationId xmlns:a16="http://schemas.microsoft.com/office/drawing/2014/main" id="{B1979C46-D17B-4D3F-A7FD-AAF345A60C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225" y="5056189"/>
            <a:ext cx="834383" cy="971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Obraz 18">
            <a:extLst>
              <a:ext uri="{FF2B5EF4-FFF2-40B4-BE49-F238E27FC236}">
                <a16:creationId xmlns:a16="http://schemas.microsoft.com/office/drawing/2014/main" id="{FED6843D-009A-4666-99FD-AD323D2462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906" y="5037933"/>
            <a:ext cx="849221" cy="93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2" name="Obraz 15">
            <a:extLst>
              <a:ext uri="{FF2B5EF4-FFF2-40B4-BE49-F238E27FC236}">
                <a16:creationId xmlns:a16="http://schemas.microsoft.com/office/drawing/2014/main" id="{AEFECD1C-39DB-4D39-977B-C86B9D2776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6888" y="514349"/>
            <a:ext cx="10223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3" name="Obraz 21">
            <a:extLst>
              <a:ext uri="{FF2B5EF4-FFF2-40B4-BE49-F238E27FC236}">
                <a16:creationId xmlns:a16="http://schemas.microsoft.com/office/drawing/2014/main" id="{FB63020B-8D78-4956-92DA-CA31342D7D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4013" y="2057930"/>
            <a:ext cx="1425575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4" name="Obraz 15">
            <a:extLst>
              <a:ext uri="{FF2B5EF4-FFF2-40B4-BE49-F238E27FC236}">
                <a16:creationId xmlns:a16="http://schemas.microsoft.com/office/drawing/2014/main" id="{393BF849-58D5-4BE6-AE48-9CA33778A1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5575" y="3587230"/>
            <a:ext cx="1876425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2EF526E1-DCFE-4EF2-B4AF-0A0B6113B1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200"/>
            <a:ext cx="2222764" cy="1108604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D8467442-AE38-4B06-8682-095E26BFA2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60" y="1576732"/>
            <a:ext cx="893397" cy="885826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45D93C39-6D60-4D26-8AAA-E5D7837D1390}"/>
              </a:ext>
            </a:extLst>
          </p:cNvPr>
          <p:cNvSpPr txBox="1"/>
          <p:nvPr/>
        </p:nvSpPr>
        <p:spPr>
          <a:xfrm>
            <a:off x="-525212" y="2486370"/>
            <a:ext cx="2747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0" i="0" dirty="0">
                <a:solidFill>
                  <a:srgbClr val="555555"/>
                </a:solidFill>
                <a:effectLst/>
                <a:latin typeface="Helvetica" panose="020B0604020202020204" pitchFamily="34" charset="0"/>
              </a:rPr>
              <a:t> </a:t>
            </a:r>
            <a:r>
              <a:rPr lang="pl-PL" sz="1200" b="1" i="0" dirty="0">
                <a:solidFill>
                  <a:srgbClr val="0000FF"/>
                </a:solidFill>
                <a:effectLst/>
                <a:latin typeface="Helvetica" panose="020B0604020202020204" pitchFamily="34" charset="0"/>
              </a:rPr>
              <a:t>MKS Halicz </a:t>
            </a:r>
          </a:p>
          <a:p>
            <a:pPr algn="ctr"/>
            <a:r>
              <a:rPr lang="pl-PL" sz="1200" b="1" i="0" dirty="0">
                <a:solidFill>
                  <a:srgbClr val="0000FF"/>
                </a:solidFill>
                <a:effectLst/>
                <a:latin typeface="Helvetica" panose="020B0604020202020204" pitchFamily="34" charset="0"/>
              </a:rPr>
              <a:t>Ustrzyki Dolne</a:t>
            </a:r>
            <a:endParaRPr lang="pl-PL" sz="1200" b="1" dirty="0"/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C194A3A1-9C57-40CE-87B5-FD0AC5C1277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13" y="3106139"/>
            <a:ext cx="763038" cy="962181"/>
          </a:xfrm>
          <a:prstGeom prst="rect">
            <a:avLst/>
          </a:prstGeom>
        </p:spPr>
      </p:pic>
      <p:pic>
        <p:nvPicPr>
          <p:cNvPr id="19" name="Obraz 17">
            <a:extLst>
              <a:ext uri="{FF2B5EF4-FFF2-40B4-BE49-F238E27FC236}">
                <a16:creationId xmlns:a16="http://schemas.microsoft.com/office/drawing/2014/main" id="{77896B09-EA8D-40BA-90C8-387DA025601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825" y="4960939"/>
            <a:ext cx="985200" cy="109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pole tekstowe 1">
            <a:extLst>
              <a:ext uri="{FF2B5EF4-FFF2-40B4-BE49-F238E27FC236}">
                <a16:creationId xmlns:a16="http://schemas.microsoft.com/office/drawing/2014/main" id="{78DE9DFA-2730-42D7-B3C6-55A6047A90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1398" y="968599"/>
            <a:ext cx="83243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Ctr="1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36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Chłopcy - ur. 2013 i młodsze </a:t>
            </a:r>
          </a:p>
        </p:txBody>
      </p:sp>
      <p:sp>
        <p:nvSpPr>
          <p:cNvPr id="15" name="pole tekstowe 1">
            <a:extLst>
              <a:ext uri="{FF2B5EF4-FFF2-40B4-BE49-F238E27FC236}">
                <a16:creationId xmlns:a16="http://schemas.microsoft.com/office/drawing/2014/main" id="{1139AD95-6A00-4CA4-AFD3-016511F0C3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808" y="556293"/>
            <a:ext cx="692950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Ctr="1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Podkarpacka Liga w biegach narciarskich</a:t>
            </a:r>
          </a:p>
        </p:txBody>
      </p:sp>
      <p:pic>
        <p:nvPicPr>
          <p:cNvPr id="20" name="Obraz 17">
            <a:extLst>
              <a:ext uri="{FF2B5EF4-FFF2-40B4-BE49-F238E27FC236}">
                <a16:creationId xmlns:a16="http://schemas.microsoft.com/office/drawing/2014/main" id="{1C7024C2-B589-4193-B28D-B77000F7B7B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2742" y="5056189"/>
            <a:ext cx="842668" cy="996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biekt 1">
            <a:extLst>
              <a:ext uri="{FF2B5EF4-FFF2-40B4-BE49-F238E27FC236}">
                <a16:creationId xmlns:a16="http://schemas.microsoft.com/office/drawing/2014/main" id="{9BEF4C0C-4D81-45BB-8028-6DB11C8889B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4617892"/>
              </p:ext>
            </p:extLst>
          </p:nvPr>
        </p:nvGraphicFramePr>
        <p:xfrm>
          <a:off x="1877319" y="1710159"/>
          <a:ext cx="7920000" cy="288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14" imgW="5276702" imgH="1342889" progId="Excel.Sheet.12">
                  <p:embed/>
                </p:oleObj>
              </mc:Choice>
              <mc:Fallback>
                <p:oleObj name="Worksheet" r:id="rId14" imgW="5276702" imgH="134288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877319" y="1710159"/>
                        <a:ext cx="7920000" cy="288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232529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pole tekstowe 1">
            <a:extLst>
              <a:ext uri="{FF2B5EF4-FFF2-40B4-BE49-F238E27FC236}">
                <a16:creationId xmlns:a16="http://schemas.microsoft.com/office/drawing/2014/main" id="{020D4F71-17A9-4246-8BAF-7F788A259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1399" y="987901"/>
            <a:ext cx="83243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Ctr="1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Dziewczęta - ur. w 2011-2012</a:t>
            </a:r>
          </a:p>
        </p:txBody>
      </p:sp>
      <p:pic>
        <p:nvPicPr>
          <p:cNvPr id="5123" name="Obraz 9">
            <a:extLst>
              <a:ext uri="{FF2B5EF4-FFF2-40B4-BE49-F238E27FC236}">
                <a16:creationId xmlns:a16="http://schemas.microsoft.com/office/drawing/2014/main" id="{43291E03-A351-4377-AF54-71BF2DAF4F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75" y="5503863"/>
            <a:ext cx="1143000" cy="112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Obraz 13">
            <a:extLst>
              <a:ext uri="{FF2B5EF4-FFF2-40B4-BE49-F238E27FC236}">
                <a16:creationId xmlns:a16="http://schemas.microsoft.com/office/drawing/2014/main" id="{FC4ECD93-3220-41C0-A303-64879E17A2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101" y="5472905"/>
            <a:ext cx="13081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Obraz 15">
            <a:extLst>
              <a:ext uri="{FF2B5EF4-FFF2-40B4-BE49-F238E27FC236}">
                <a16:creationId xmlns:a16="http://schemas.microsoft.com/office/drawing/2014/main" id="{BABFC39E-F075-4AD7-8435-11A79EF245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3358291"/>
            <a:ext cx="1185862" cy="131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Obraz 17">
            <a:extLst>
              <a:ext uri="{FF2B5EF4-FFF2-40B4-BE49-F238E27FC236}">
                <a16:creationId xmlns:a16="http://schemas.microsoft.com/office/drawing/2014/main" id="{38F07E72-750F-47CC-A706-F9A3980066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1931988"/>
            <a:ext cx="1157288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Obraz 29">
            <a:extLst>
              <a:ext uri="{FF2B5EF4-FFF2-40B4-BE49-F238E27FC236}">
                <a16:creationId xmlns:a16="http://schemas.microsoft.com/office/drawing/2014/main" id="{4C9EE9BF-4ECB-4086-B72C-41C0CCFC48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038" y="1799557"/>
            <a:ext cx="1084261" cy="121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Obraz 31">
            <a:extLst>
              <a:ext uri="{FF2B5EF4-FFF2-40B4-BE49-F238E27FC236}">
                <a16:creationId xmlns:a16="http://schemas.microsoft.com/office/drawing/2014/main" id="{5479125B-2EDB-4467-9458-800D2269FC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525" y="5459413"/>
            <a:ext cx="1095375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Obraz 17">
            <a:extLst>
              <a:ext uri="{FF2B5EF4-FFF2-40B4-BE49-F238E27FC236}">
                <a16:creationId xmlns:a16="http://schemas.microsoft.com/office/drawing/2014/main" id="{D0E15483-680C-4AA7-B356-3F4925CA10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8310" y="749300"/>
            <a:ext cx="25749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Obraz 18">
            <a:extLst>
              <a:ext uri="{FF2B5EF4-FFF2-40B4-BE49-F238E27FC236}">
                <a16:creationId xmlns:a16="http://schemas.microsoft.com/office/drawing/2014/main" id="{D81142E3-C66C-480B-9CA0-BA5BDE0815B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394" y="5537993"/>
            <a:ext cx="1282700" cy="98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86" name="Obraz 18">
            <a:extLst>
              <a:ext uri="{FF2B5EF4-FFF2-40B4-BE49-F238E27FC236}">
                <a16:creationId xmlns:a16="http://schemas.microsoft.com/office/drawing/2014/main" id="{D67DD0BE-A948-45D5-A1C4-47CF93644DC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811" y="2962210"/>
            <a:ext cx="2128838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Obraz 7">
            <a:extLst>
              <a:ext uri="{FF2B5EF4-FFF2-40B4-BE49-F238E27FC236}">
                <a16:creationId xmlns:a16="http://schemas.microsoft.com/office/drawing/2014/main" id="{5483F26F-3BD0-4184-A8A8-0E9ADBFDE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46" y="5727169"/>
            <a:ext cx="2110356" cy="74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27E4611B-B00A-4BF5-9835-93B75343F7F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198" y="5601593"/>
            <a:ext cx="1530613" cy="815082"/>
          </a:xfrm>
          <a:prstGeom prst="rect">
            <a:avLst/>
          </a:prstGeom>
        </p:spPr>
      </p:pic>
      <p:pic>
        <p:nvPicPr>
          <p:cNvPr id="23" name="Obraz 11">
            <a:extLst>
              <a:ext uri="{FF2B5EF4-FFF2-40B4-BE49-F238E27FC236}">
                <a16:creationId xmlns:a16="http://schemas.microsoft.com/office/drawing/2014/main" id="{4C6D55C9-8244-4D33-80A2-CAF9F36F8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282491"/>
            <a:ext cx="2749421" cy="137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pole tekstowe 1">
            <a:extLst>
              <a:ext uri="{FF2B5EF4-FFF2-40B4-BE49-F238E27FC236}">
                <a16:creationId xmlns:a16="http://schemas.microsoft.com/office/drawing/2014/main" id="{7885A1EE-95A4-4262-B934-A9AF0E1E5A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808" y="556293"/>
            <a:ext cx="692950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Ctr="1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Podkarpacka Liga w narciarstwie alpejskim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877CDA95-F960-4F6F-97FB-91440E07C79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038" y="5363210"/>
            <a:ext cx="961496" cy="1149667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C3AFE8FD-05CA-4344-8D3D-4E693A3A2CD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006" y="3919315"/>
            <a:ext cx="1533988" cy="939176"/>
          </a:xfrm>
          <a:prstGeom prst="rect">
            <a:avLst/>
          </a:prstGeom>
        </p:spPr>
      </p:pic>
      <p:graphicFrame>
        <p:nvGraphicFramePr>
          <p:cNvPr id="3" name="Obiekt 2">
            <a:extLst>
              <a:ext uri="{FF2B5EF4-FFF2-40B4-BE49-F238E27FC236}">
                <a16:creationId xmlns:a16="http://schemas.microsoft.com/office/drawing/2014/main" id="{CA61195C-D0FB-4B82-83FB-D20BDA9F0AB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8310184"/>
              </p:ext>
            </p:extLst>
          </p:nvPr>
        </p:nvGraphicFramePr>
        <p:xfrm>
          <a:off x="2087714" y="2013607"/>
          <a:ext cx="7920000" cy="288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-Enabled Worksheet" r:id="rId17" imgW="5086452" imgH="1342889" progId="Excel.SheetMacroEnabled.12">
                  <p:embed/>
                </p:oleObj>
              </mc:Choice>
              <mc:Fallback>
                <p:oleObj name="Macro-Enabled Worksheet" r:id="rId17" imgW="5086452" imgH="1342889" progId="Excel.SheetMacroEnabled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2087714" y="2013607"/>
                        <a:ext cx="7920000" cy="288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52576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>
        <p159:morph option="byObject"/>
      </p:transition>
    </mc:Choice>
    <mc:Fallback xmlns="">
      <p:transition spd="slow" advTm="2000">
        <p:fade/>
      </p:transition>
    </mc:Fallback>
  </mc:AlternateContent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3820</TotalTime>
  <Words>733</Words>
  <Application>Microsoft Office PowerPoint</Application>
  <PresentationFormat>Panoramiczny</PresentationFormat>
  <Paragraphs>199</Paragraphs>
  <Slides>51</Slides>
  <Notes>51</Notes>
  <HiddenSlides>0</HiddenSlides>
  <MMClips>0</MMClips>
  <ScaleCrop>false</ScaleCrop>
  <HeadingPairs>
    <vt:vector size="8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4</vt:i4>
      </vt:variant>
      <vt:variant>
        <vt:lpstr>Tytuły slajdów</vt:lpstr>
      </vt:variant>
      <vt:variant>
        <vt:i4>51</vt:i4>
      </vt:variant>
    </vt:vector>
  </HeadingPairs>
  <TitlesOfParts>
    <vt:vector size="63" baseType="lpstr">
      <vt:lpstr>Arial</vt:lpstr>
      <vt:lpstr>Arial Black</vt:lpstr>
      <vt:lpstr>Berlin Sans FB Demi</vt:lpstr>
      <vt:lpstr>Calibri</vt:lpstr>
      <vt:lpstr>Helvetica</vt:lpstr>
      <vt:lpstr>Trebuchet MS</vt:lpstr>
      <vt:lpstr>Wingdings 3</vt:lpstr>
      <vt:lpstr>Faseta</vt:lpstr>
      <vt:lpstr>Macro-Enabled Worksheet</vt:lpstr>
      <vt:lpstr>Document</vt:lpstr>
      <vt:lpstr>Worksheet</vt:lpstr>
      <vt:lpstr>Arkusz programu Microsoft Excel z obsługą makr</vt:lpstr>
      <vt:lpstr>Uroczyste zakończenie Podkarpackiej Ligi Dzieci i Młodzieży 2021</vt:lpstr>
      <vt:lpstr>Uroczyste zakończenie Podkarpackiej Ligi Dzieci i Młodzieży 2021 Podsumowanie sezonu narciarskiego 2021 Zaproszeni gości </vt:lpstr>
      <vt:lpstr>Uroczyste zakończenie Podkarpackiej Ligi Dzieci i Młodzieży 2021 Podsumowanie sezonu narciarskiego 2021 Wyróżnieni trenerzy za wkład pracy i sukcesy osiągnięte w sezonie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Konrad Cyzio</dc:creator>
  <cp:lastModifiedBy>Krzysiek</cp:lastModifiedBy>
  <cp:revision>137</cp:revision>
  <cp:lastPrinted>2019-05-08T15:05:34Z</cp:lastPrinted>
  <dcterms:created xsi:type="dcterms:W3CDTF">2017-06-22T11:49:42Z</dcterms:created>
  <dcterms:modified xsi:type="dcterms:W3CDTF">2021-06-11T21:02:32Z</dcterms:modified>
</cp:coreProperties>
</file>